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Fira Sans Medium"/>
      <p:regular r:id="rId25"/>
      <p:bold r:id="rId26"/>
      <p:italic r:id="rId27"/>
      <p:boldItalic r:id="rId28"/>
    </p:embeddedFont>
    <p:embeddedFont>
      <p:font typeface="Fira Sans SemiBold"/>
      <p:regular r:id="rId29"/>
      <p:bold r:id="rId30"/>
      <p:italic r:id="rId31"/>
      <p:boldItalic r:id="rId32"/>
    </p:embeddedFont>
    <p:embeddedFont>
      <p:font typeface="Fira Sans"/>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FiraSansMedium-bold.fntdata"/><Relationship Id="rId25" Type="http://schemas.openxmlformats.org/officeDocument/2006/relationships/font" Target="fonts/FiraSansMedium-regular.fntdata"/><Relationship Id="rId28" Type="http://schemas.openxmlformats.org/officeDocument/2006/relationships/font" Target="fonts/FiraSansMedium-boldItalic.fntdata"/><Relationship Id="rId27" Type="http://schemas.openxmlformats.org/officeDocument/2006/relationships/font" Target="fonts/FiraSansMedium-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FiraSansSemiBold-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FiraSansSemiBold-italic.fntdata"/><Relationship Id="rId30" Type="http://schemas.openxmlformats.org/officeDocument/2006/relationships/font" Target="fonts/FiraSansSemiBold-bold.fntdata"/><Relationship Id="rId11" Type="http://schemas.openxmlformats.org/officeDocument/2006/relationships/slide" Target="slides/slide6.xml"/><Relationship Id="rId33" Type="http://schemas.openxmlformats.org/officeDocument/2006/relationships/font" Target="fonts/FiraSans-regular.fntdata"/><Relationship Id="rId10" Type="http://schemas.openxmlformats.org/officeDocument/2006/relationships/slide" Target="slides/slide5.xml"/><Relationship Id="rId32" Type="http://schemas.openxmlformats.org/officeDocument/2006/relationships/font" Target="fonts/FiraSansSemiBold-boldItalic.fntdata"/><Relationship Id="rId13" Type="http://schemas.openxmlformats.org/officeDocument/2006/relationships/slide" Target="slides/slide8.xml"/><Relationship Id="rId35" Type="http://schemas.openxmlformats.org/officeDocument/2006/relationships/font" Target="fonts/FiraSans-italic.fntdata"/><Relationship Id="rId12" Type="http://schemas.openxmlformats.org/officeDocument/2006/relationships/slide" Target="slides/slide7.xml"/><Relationship Id="rId34" Type="http://schemas.openxmlformats.org/officeDocument/2006/relationships/font" Target="fonts/FiraSans-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FiraSans-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g205d2ecc30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 name="Google Shape;53;g205d2ecc30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morning prof, we are group 1 of this lab group and today, myself together with Xuan Yi and Jain, we will be presenting on Project 1 of SC2001 which is on the integration of insertion sort and merge sort.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7" name="Shape 747"/>
        <p:cNvGrpSpPr/>
        <p:nvPr/>
      </p:nvGrpSpPr>
      <p:grpSpPr>
        <a:xfrm>
          <a:off x="0" y="0"/>
          <a:ext cx="0" cy="0"/>
          <a:chOff x="0" y="0"/>
          <a:chExt cx="0" cy="0"/>
        </a:xfrm>
      </p:grpSpPr>
      <p:sp>
        <p:nvSpPr>
          <p:cNvPr id="748" name="Google Shape;748;g1f16fd5fd4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9" name="Google Shape;749;g1f16fd5fd4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50">
                <a:solidFill>
                  <a:schemeClr val="dk1"/>
                </a:solidFill>
              </a:rPr>
              <a:t>Hence, the total time complexity of the hybrid algorithm is:</a:t>
            </a:r>
            <a:endParaRPr sz="1050">
              <a:solidFill>
                <a:schemeClr val="dk1"/>
              </a:solidFill>
            </a:endParaRPr>
          </a:p>
          <a:p>
            <a:pPr indent="0" lvl="0" marL="0" rtl="0" algn="l">
              <a:lnSpc>
                <a:spcPct val="115000"/>
              </a:lnSpc>
              <a:spcBef>
                <a:spcPts val="1200"/>
              </a:spcBef>
              <a:spcAft>
                <a:spcPts val="0"/>
              </a:spcAft>
              <a:buNone/>
            </a:pPr>
            <a:r>
              <a:rPr lang="en" sz="1050">
                <a:solidFill>
                  <a:schemeClr val="dk1"/>
                </a:solidFill>
              </a:rPr>
              <a:t>When </a:t>
            </a:r>
            <a:r>
              <a:rPr i="1" lang="en" sz="1050">
                <a:solidFill>
                  <a:schemeClr val="dk1"/>
                </a:solidFill>
              </a:rPr>
              <a:t>s</a:t>
            </a:r>
            <a:r>
              <a:rPr lang="en" sz="1050">
                <a:solidFill>
                  <a:schemeClr val="dk1"/>
                </a:solidFill>
              </a:rPr>
              <a:t> is fixed, the time complexity of the hybrid algorithm can be simplified to </a:t>
            </a:r>
            <a:endParaRPr sz="1050">
              <a:solidFill>
                <a:schemeClr val="dk1"/>
              </a:solidFill>
            </a:endParaRPr>
          </a:p>
          <a:p>
            <a:pPr indent="0" lvl="0" marL="0" marR="190500" rtl="0" algn="l">
              <a:lnSpc>
                <a:spcPct val="115000"/>
              </a:lnSpc>
              <a:spcBef>
                <a:spcPts val="0"/>
              </a:spcBef>
              <a:spcAft>
                <a:spcPts val="0"/>
              </a:spcAft>
              <a:buNone/>
            </a:pPr>
            <a:r>
              <a:rPr lang="en" sz="1050">
                <a:solidFill>
                  <a:schemeClr val="dk1"/>
                </a:solidFill>
              </a:rPr>
              <a:t>*</a:t>
            </a:r>
            <a:r>
              <a:rPr b="1" lang="en" sz="1050">
                <a:solidFill>
                  <a:schemeClr val="dk1"/>
                </a:solidFill>
              </a:rPr>
              <a:t>O(n + n log n)</a:t>
            </a:r>
            <a:r>
              <a:rPr lang="en" sz="1050">
                <a:solidFill>
                  <a:schemeClr val="dk1"/>
                </a:solidFill>
              </a:rPr>
              <a:t>* = *</a:t>
            </a:r>
            <a:r>
              <a:rPr b="1" lang="en" sz="1050">
                <a:solidFill>
                  <a:schemeClr val="dk1"/>
                </a:solidFill>
              </a:rPr>
              <a:t>O(n log n)</a:t>
            </a:r>
            <a:r>
              <a:rPr i="1" lang="en" sz="1050">
                <a:solidFill>
                  <a:schemeClr val="dk1"/>
                </a:solidFill>
              </a:rPr>
              <a:t>, as long as </a:t>
            </a:r>
            <a:r>
              <a:rPr lang="en" sz="1050">
                <a:solidFill>
                  <a:schemeClr val="dk1"/>
                </a:solidFill>
              </a:rPr>
              <a:t>s does not approach </a:t>
            </a:r>
            <a:r>
              <a:rPr i="1" lang="en" sz="1050">
                <a:solidFill>
                  <a:schemeClr val="dk1"/>
                </a:solidFill>
              </a:rPr>
              <a:t>n</a:t>
            </a:r>
            <a:r>
              <a:rPr lang="en" sz="1050">
                <a:solidFill>
                  <a:schemeClr val="dk1"/>
                </a:solidFill>
              </a:rPr>
              <a:t>.</a:t>
            </a:r>
            <a:endParaRPr sz="1050">
              <a:solidFill>
                <a:schemeClr val="dk1"/>
              </a:solidFill>
            </a:endParaRPr>
          </a:p>
          <a:p>
            <a:pPr indent="-228600" lvl="0" marL="457200" rtl="0" algn="l">
              <a:lnSpc>
                <a:spcPct val="115000"/>
              </a:lnSpc>
              <a:spcBef>
                <a:spcPts val="1100"/>
              </a:spcBef>
              <a:spcAft>
                <a:spcPts val="0"/>
              </a:spcAft>
              <a:buNone/>
            </a:pPr>
            <a:r>
              <a:t/>
            </a:r>
            <a:endParaRPr b="1" sz="1050">
              <a:solidFill>
                <a:schemeClr val="dk1"/>
              </a:solidFill>
            </a:endParaRPr>
          </a:p>
          <a:p>
            <a:pPr indent="0" lvl="0" marL="228600" rtl="0" algn="l">
              <a:lnSpc>
                <a:spcPct val="115000"/>
              </a:lnSpc>
              <a:spcBef>
                <a:spcPts val="1200"/>
              </a:spcBef>
              <a:spcAft>
                <a:spcPts val="0"/>
              </a:spcAft>
              <a:buNone/>
            </a:pPr>
            <a:r>
              <a:t/>
            </a:r>
            <a:endParaRPr b="1" sz="1050">
              <a:solidFill>
                <a:schemeClr val="dk1"/>
              </a:solidFill>
            </a:endParaRPr>
          </a:p>
          <a:p>
            <a:pPr indent="0" lvl="0" marL="0" rtl="0" algn="l">
              <a:lnSpc>
                <a:spcPct val="115000"/>
              </a:lnSpc>
              <a:spcBef>
                <a:spcPts val="1200"/>
              </a:spcBef>
              <a:spcAft>
                <a:spcPts val="0"/>
              </a:spcAft>
              <a:buNone/>
            </a:pPr>
            <a:r>
              <a:t/>
            </a:r>
            <a:endParaRPr b="1" sz="1050">
              <a:solidFill>
                <a:schemeClr val="dk1"/>
              </a:solidFill>
            </a:endParaRPr>
          </a:p>
          <a:p>
            <a:pPr indent="0" lvl="0" marL="0" rtl="0" algn="l">
              <a:lnSpc>
                <a:spcPct val="115000"/>
              </a:lnSpc>
              <a:spcBef>
                <a:spcPts val="1200"/>
              </a:spcBef>
              <a:spcAft>
                <a:spcPts val="0"/>
              </a:spcAft>
              <a:buClr>
                <a:schemeClr val="dk1"/>
              </a:buClr>
              <a:buSzPts val="1100"/>
              <a:buFont typeface="Arial"/>
              <a:buNone/>
            </a:pPr>
            <a:r>
              <a:t/>
            </a:r>
            <a:endParaRPr sz="1050">
              <a:solidFill>
                <a:schemeClr val="dk1"/>
              </a:solidFill>
            </a:endParaRPr>
          </a:p>
          <a:p>
            <a:pPr indent="0" lvl="0" marL="0" rtl="0" algn="l">
              <a:spcBef>
                <a:spcPts val="1200"/>
              </a:spcBef>
              <a:spcAft>
                <a:spcPts val="0"/>
              </a:spcAft>
              <a:buNone/>
            </a:pPr>
            <a:r>
              <a:t/>
            </a:r>
            <a:endParaRPr sz="1050">
              <a:solidFill>
                <a:schemeClr val="dk1"/>
              </a:solidFill>
              <a:highlight>
                <a:srgbClr val="FFFFFF"/>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1f16fd5fd49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1f16fd5fd49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marR="190500" rtl="0" algn="l">
              <a:lnSpc>
                <a:spcPct val="115000"/>
              </a:lnSpc>
              <a:spcBef>
                <a:spcPts val="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Now to </a:t>
            </a:r>
            <a:r>
              <a:rPr lang="en" sz="1050">
                <a:solidFill>
                  <a:schemeClr val="dk1"/>
                </a:solidFill>
              </a:rPr>
              <a:t>compare our theoretical data with the empirical Data</a:t>
            </a:r>
            <a:endParaRPr sz="1050">
              <a:solidFill>
                <a:schemeClr val="dk1"/>
              </a:solidFill>
            </a:endParaRPr>
          </a:p>
          <a:p>
            <a:pPr indent="0" lvl="0" marL="0" rtl="0" algn="l">
              <a:lnSpc>
                <a:spcPct val="115000"/>
              </a:lnSpc>
              <a:spcBef>
                <a:spcPts val="0"/>
              </a:spcBef>
              <a:spcAft>
                <a:spcPts val="0"/>
              </a:spcAft>
              <a:buNone/>
            </a:pPr>
            <a:r>
              <a:rPr lang="en">
                <a:solidFill>
                  <a:schemeClr val="dk1"/>
                </a:solidFill>
                <a:latin typeface="Times New Roman"/>
                <a:ea typeface="Times New Roman"/>
                <a:cs typeface="Times New Roman"/>
                <a:sym typeface="Times New Roman"/>
              </a:rPr>
              <a:t> </a:t>
            </a:r>
            <a:endParaRPr>
              <a:solidFill>
                <a:schemeClr val="dk1"/>
              </a:solidFill>
              <a:latin typeface="Times New Roman"/>
              <a:ea typeface="Times New Roman"/>
              <a:cs typeface="Times New Roman"/>
              <a:sym typeface="Times New Roman"/>
            </a:endParaRPr>
          </a:p>
          <a:p>
            <a:pPr indent="0" lvl="0" marL="0" marR="190500" rtl="0" algn="l">
              <a:lnSpc>
                <a:spcPct val="115000"/>
              </a:lnSpc>
              <a:spcBef>
                <a:spcPts val="0"/>
              </a:spcBef>
              <a:spcAft>
                <a:spcPts val="0"/>
              </a:spcAft>
              <a:buClr>
                <a:schemeClr val="dk1"/>
              </a:buClr>
              <a:buSzPts val="1100"/>
              <a:buFont typeface="Arial"/>
              <a:buNone/>
            </a:pPr>
            <a:r>
              <a:rPr lang="en" sz="1050">
                <a:solidFill>
                  <a:schemeClr val="dk1"/>
                </a:solidFill>
              </a:rPr>
              <a:t>Since we set our </a:t>
            </a:r>
            <a:r>
              <a:rPr i="1" lang="en" sz="1050">
                <a:solidFill>
                  <a:schemeClr val="dk1"/>
                </a:solidFill>
              </a:rPr>
              <a:t>s</a:t>
            </a:r>
            <a:r>
              <a:rPr lang="en" sz="1050">
                <a:solidFill>
                  <a:schemeClr val="dk1"/>
                </a:solidFill>
              </a:rPr>
              <a:t> to be very small, at 10 , we expect our time complexity to be </a:t>
            </a:r>
            <a:r>
              <a:rPr b="1" lang="en" sz="1050">
                <a:solidFill>
                  <a:schemeClr val="dk1"/>
                </a:solidFill>
              </a:rPr>
              <a:t>O(n log n)</a:t>
            </a:r>
            <a:r>
              <a:rPr lang="en" sz="1050">
                <a:solidFill>
                  <a:schemeClr val="dk1"/>
                </a:solidFill>
              </a:rPr>
              <a:t>.</a:t>
            </a:r>
            <a:endParaRPr sz="1050">
              <a:solidFill>
                <a:schemeClr val="dk1"/>
              </a:solidFill>
            </a:endParaRPr>
          </a:p>
          <a:p>
            <a:pPr indent="0" lvl="0" marL="0" marR="190500" rtl="0" algn="l">
              <a:lnSpc>
                <a:spcPct val="115000"/>
              </a:lnSpc>
              <a:spcBef>
                <a:spcPts val="1100"/>
              </a:spcBef>
              <a:spcAft>
                <a:spcPts val="0"/>
              </a:spcAft>
              <a:buClr>
                <a:schemeClr val="dk1"/>
              </a:buClr>
              <a:buSzPts val="1100"/>
              <a:buFont typeface="Arial"/>
              <a:buNone/>
            </a:pPr>
            <a:r>
              <a:rPr lang="en" sz="1050">
                <a:solidFill>
                  <a:schemeClr val="dk1"/>
                </a:solidFill>
              </a:rPr>
              <a:t>Indeed, following the comparison of both key comparisons and elapsed time, the hybrid algorithm does show a time complexity which is similar to the pure merge sort algorithm of *</a:t>
            </a:r>
            <a:r>
              <a:rPr b="1" lang="en" sz="1050">
                <a:solidFill>
                  <a:schemeClr val="dk1"/>
                </a:solidFill>
              </a:rPr>
              <a:t>O(n log n)</a:t>
            </a:r>
            <a:r>
              <a:rPr lang="en" sz="1050">
                <a:solidFill>
                  <a:schemeClr val="dk1"/>
                </a:solidFill>
              </a:rPr>
              <a:t>*.</a:t>
            </a:r>
            <a:endParaRPr sz="1050">
              <a:solidFill>
                <a:schemeClr val="dk1"/>
              </a:solidFill>
            </a:endParaRPr>
          </a:p>
          <a:p>
            <a:pPr indent="0" lvl="0" marL="0" rtl="0" algn="l">
              <a:spcBef>
                <a:spcPts val="5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1f16fd5fd49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1f16fd5fd49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50">
                <a:solidFill>
                  <a:schemeClr val="dk1"/>
                </a:solidFill>
              </a:rPr>
              <a:t>Moving on to the fixed value of n</a:t>
            </a:r>
            <a:endParaRPr sz="1050">
              <a:solidFill>
                <a:schemeClr val="dk1"/>
              </a:solidFill>
            </a:endParaRPr>
          </a:p>
          <a:p>
            <a:pPr indent="0" lvl="0" marL="0" rtl="0" algn="l">
              <a:lnSpc>
                <a:spcPct val="115000"/>
              </a:lnSpc>
              <a:spcBef>
                <a:spcPts val="1100"/>
              </a:spcBef>
              <a:spcAft>
                <a:spcPts val="0"/>
              </a:spcAft>
              <a:buClr>
                <a:schemeClr val="dk1"/>
              </a:buClr>
              <a:buSzPts val="1100"/>
              <a:buFont typeface="Arial"/>
              <a:buNone/>
            </a:pPr>
            <a:r>
              <a:rPr lang="en" sz="1050">
                <a:solidFill>
                  <a:schemeClr val="dk1"/>
                </a:solidFill>
              </a:rPr>
              <a:t>To explain this theoretically,</a:t>
            </a:r>
            <a:endParaRPr sz="1050">
              <a:solidFill>
                <a:schemeClr val="dk1"/>
              </a:solidFill>
            </a:endParaRPr>
          </a:p>
          <a:p>
            <a:pPr indent="0" lvl="0" marL="0" rtl="0" algn="l">
              <a:lnSpc>
                <a:spcPct val="115000"/>
              </a:lnSpc>
              <a:spcBef>
                <a:spcPts val="1100"/>
              </a:spcBef>
              <a:spcAft>
                <a:spcPts val="0"/>
              </a:spcAft>
              <a:buClr>
                <a:schemeClr val="dk1"/>
              </a:buClr>
              <a:buSzPts val="1100"/>
              <a:buFont typeface="Arial"/>
              <a:buNone/>
            </a:pPr>
            <a:r>
              <a:rPr lang="en" sz="1050">
                <a:solidFill>
                  <a:schemeClr val="dk1"/>
                </a:solidFill>
              </a:rPr>
              <a:t>Consider an array of size </a:t>
            </a:r>
            <a:r>
              <a:rPr i="1" lang="en" sz="1050">
                <a:solidFill>
                  <a:schemeClr val="dk1"/>
                </a:solidFill>
              </a:rPr>
              <a:t>n</a:t>
            </a:r>
            <a:r>
              <a:rPr lang="en" sz="1050">
                <a:solidFill>
                  <a:schemeClr val="dk1"/>
                </a:solidFill>
              </a:rPr>
              <a:t>, and set the threshold size to be </a:t>
            </a:r>
            <a:r>
              <a:rPr i="1" lang="en" sz="1050">
                <a:solidFill>
                  <a:schemeClr val="dk1"/>
                </a:solidFill>
              </a:rPr>
              <a:t>s</a:t>
            </a:r>
            <a:r>
              <a:rPr lang="en" sz="1050">
                <a:solidFill>
                  <a:schemeClr val="dk1"/>
                </a:solidFill>
              </a:rPr>
              <a:t> = </a:t>
            </a:r>
            <a:r>
              <a:rPr i="1" lang="en" sz="1050">
                <a:solidFill>
                  <a:schemeClr val="dk1"/>
                </a:solidFill>
              </a:rPr>
              <a:t>n</a:t>
            </a:r>
            <a:r>
              <a:rPr lang="en" sz="1050">
                <a:solidFill>
                  <a:schemeClr val="dk1"/>
                </a:solidFill>
              </a:rPr>
              <a:t>/</a:t>
            </a:r>
            <a:r>
              <a:rPr i="1" lang="en" sz="1050">
                <a:solidFill>
                  <a:schemeClr val="dk1"/>
                </a:solidFill>
              </a:rPr>
              <a:t>k</a:t>
            </a:r>
            <a:r>
              <a:rPr lang="en" sz="1050">
                <a:solidFill>
                  <a:schemeClr val="dk1"/>
                </a:solidFill>
              </a:rPr>
              <a:t>.  Here n is the fixed array size, s is the threshold and, k is the number of iterations or comparisons in that level. </a:t>
            </a:r>
            <a:endParaRPr sz="1050">
              <a:solidFill>
                <a:schemeClr val="dk1"/>
              </a:solidFill>
            </a:endParaRPr>
          </a:p>
          <a:p>
            <a:pPr indent="0" lvl="0" marL="0" marR="685800" rtl="0" algn="l">
              <a:lnSpc>
                <a:spcPct val="115000"/>
              </a:lnSpc>
              <a:spcBef>
                <a:spcPts val="1100"/>
              </a:spcBef>
              <a:spcAft>
                <a:spcPts val="0"/>
              </a:spcAft>
              <a:buClr>
                <a:schemeClr val="dk1"/>
              </a:buClr>
              <a:buSzPts val="1100"/>
              <a:buFont typeface="Arial"/>
              <a:buNone/>
            </a:pPr>
            <a:r>
              <a:rPr lang="en" sz="1050">
                <a:solidFill>
                  <a:schemeClr val="dk1"/>
                </a:solidFill>
                <a:highlight>
                  <a:srgbClr val="FFFFFF"/>
                </a:highlight>
              </a:rPr>
              <a:t>When the mergesort method splits the array into k n/k-sized subarrays, the Insertion Sort method will only be called when the array size is ≤ s. </a:t>
            </a:r>
            <a:endParaRPr sz="1050">
              <a:solidFill>
                <a:schemeClr val="dk1"/>
              </a:solidFill>
              <a:highlight>
                <a:srgbClr val="FFFFFF"/>
              </a:highlight>
            </a:endParaRPr>
          </a:p>
          <a:p>
            <a:pPr indent="0" lvl="0" marL="0" marR="685800" rtl="0" algn="l">
              <a:lnSpc>
                <a:spcPct val="115000"/>
              </a:lnSpc>
              <a:spcBef>
                <a:spcPts val="2200"/>
              </a:spcBef>
              <a:spcAft>
                <a:spcPts val="0"/>
              </a:spcAft>
              <a:buClr>
                <a:schemeClr val="dk1"/>
              </a:buClr>
              <a:buSzPts val="1100"/>
              <a:buFont typeface="Arial"/>
              <a:buNone/>
            </a:pPr>
            <a:r>
              <a:rPr lang="en" sz="1050">
                <a:solidFill>
                  <a:schemeClr val="dk1"/>
                </a:solidFill>
                <a:highlight>
                  <a:srgbClr val="FFFFFF"/>
                </a:highlight>
              </a:rPr>
              <a:t>Now suppose we change the value of s to be such that 2n/k &lt; s &lt; n/kNotice that since subarray of size 2n/k is bigger than s, the Merge Sort algorithm will be called on the level of array size 2n/k instead.</a:t>
            </a:r>
            <a:r>
              <a:rPr lang="en">
                <a:solidFill>
                  <a:schemeClr val="dk1"/>
                </a:solidFill>
                <a:latin typeface="Calibri"/>
                <a:ea typeface="Calibri"/>
                <a:cs typeface="Calibri"/>
                <a:sym typeface="Calibri"/>
              </a:rPr>
              <a:t> The Insertion Sort algorithm will only be called on the level of array size n/k.</a:t>
            </a:r>
            <a:endParaRPr>
              <a:solidFill>
                <a:schemeClr val="dk1"/>
              </a:solidFill>
              <a:latin typeface="Calibri"/>
              <a:ea typeface="Calibri"/>
              <a:cs typeface="Calibri"/>
              <a:sym typeface="Calibri"/>
            </a:endParaRPr>
          </a:p>
          <a:p>
            <a:pPr indent="0" lvl="0" marL="0" marR="685800" rtl="0" algn="l">
              <a:lnSpc>
                <a:spcPct val="115000"/>
              </a:lnSpc>
              <a:spcBef>
                <a:spcPts val="2200"/>
              </a:spcBef>
              <a:spcAft>
                <a:spcPts val="0"/>
              </a:spcAft>
              <a:buClr>
                <a:schemeClr val="dk1"/>
              </a:buClr>
              <a:buSzPts val="1100"/>
              <a:buFont typeface="Arial"/>
              <a:buNone/>
            </a:pPr>
            <a:r>
              <a:rPr lang="en" sz="1050">
                <a:solidFill>
                  <a:schemeClr val="dk1"/>
                </a:solidFill>
              </a:rPr>
              <a:t>Now suppose we change the value of </a:t>
            </a:r>
            <a:r>
              <a:rPr i="1" lang="en" sz="1050">
                <a:solidFill>
                  <a:schemeClr val="dk1"/>
                </a:solidFill>
              </a:rPr>
              <a:t>s</a:t>
            </a:r>
            <a:r>
              <a:rPr lang="en" sz="1050">
                <a:solidFill>
                  <a:schemeClr val="dk1"/>
                </a:solidFill>
              </a:rPr>
              <a:t> to be 2</a:t>
            </a:r>
            <a:r>
              <a:rPr i="1" lang="en" sz="1050">
                <a:solidFill>
                  <a:schemeClr val="dk1"/>
                </a:solidFill>
              </a:rPr>
              <a:t>n</a:t>
            </a:r>
            <a:r>
              <a:rPr lang="en" sz="1050">
                <a:solidFill>
                  <a:schemeClr val="dk1"/>
                </a:solidFill>
              </a:rPr>
              <a:t>/</a:t>
            </a:r>
            <a:r>
              <a:rPr i="1" lang="en" sz="1050">
                <a:solidFill>
                  <a:schemeClr val="dk1"/>
                </a:solidFill>
              </a:rPr>
              <a:t>k</a:t>
            </a:r>
            <a:r>
              <a:rPr lang="en" sz="1050">
                <a:solidFill>
                  <a:schemeClr val="dk1"/>
                </a:solidFill>
              </a:rPr>
              <a:t>. Then, the Insertion Sort algorithm will be invoked on the level of array size 2</a:t>
            </a:r>
            <a:r>
              <a:rPr i="1" lang="en" sz="1050">
                <a:solidFill>
                  <a:schemeClr val="dk1"/>
                </a:solidFill>
              </a:rPr>
              <a:t>n</a:t>
            </a:r>
            <a:r>
              <a:rPr lang="en" sz="1050">
                <a:solidFill>
                  <a:schemeClr val="dk1"/>
                </a:solidFill>
              </a:rPr>
              <a:t>/</a:t>
            </a:r>
            <a:r>
              <a:rPr i="1" lang="en" sz="1050">
                <a:solidFill>
                  <a:schemeClr val="dk1"/>
                </a:solidFill>
              </a:rPr>
              <a:t>k</a:t>
            </a:r>
            <a:r>
              <a:rPr lang="en" sz="1050">
                <a:solidFill>
                  <a:schemeClr val="dk1"/>
                </a:solidFill>
              </a:rPr>
              <a:t> instead as that is the greatest possible array size value for the insertion sort to operate on. </a:t>
            </a:r>
            <a:endParaRPr sz="1050">
              <a:solidFill>
                <a:schemeClr val="dk1"/>
              </a:solidFill>
            </a:endParaRPr>
          </a:p>
          <a:p>
            <a:pPr indent="0" lvl="0" marL="0" marR="190500" rtl="0" algn="l">
              <a:lnSpc>
                <a:spcPct val="115000"/>
              </a:lnSpc>
              <a:spcBef>
                <a:spcPts val="2200"/>
              </a:spcBef>
              <a:spcAft>
                <a:spcPts val="0"/>
              </a:spcAft>
              <a:buClr>
                <a:schemeClr val="dk1"/>
              </a:buClr>
              <a:buSzPts val="1100"/>
              <a:buFont typeface="Arial"/>
              <a:buNone/>
            </a:pPr>
            <a:r>
              <a:rPr lang="en" sz="1050">
                <a:solidFill>
                  <a:schemeClr val="dk1"/>
                </a:solidFill>
              </a:rPr>
              <a:t>This shows that whenever the value of </a:t>
            </a:r>
            <a:r>
              <a:rPr i="1" lang="en" sz="1050">
                <a:solidFill>
                  <a:schemeClr val="dk1"/>
                </a:solidFill>
              </a:rPr>
              <a:t>s</a:t>
            </a:r>
            <a:r>
              <a:rPr lang="en" sz="1050">
                <a:solidFill>
                  <a:schemeClr val="dk1"/>
                </a:solidFill>
              </a:rPr>
              <a:t> is strictly between the array size of two adjacent levels in the binary tree structure, the number of Insertion Sort method called is the same which means the number of key comparisons is the same.</a:t>
            </a:r>
            <a:endParaRPr sz="1050">
              <a:solidFill>
                <a:schemeClr val="dk1"/>
              </a:solidFill>
            </a:endParaRPr>
          </a:p>
          <a:p>
            <a:pPr indent="0" lvl="0" marL="0" rtl="0" algn="l">
              <a:lnSpc>
                <a:spcPct val="115000"/>
              </a:lnSpc>
              <a:spcBef>
                <a:spcPts val="1100"/>
              </a:spcBef>
              <a:spcAft>
                <a:spcPts val="0"/>
              </a:spcAft>
              <a:buClr>
                <a:schemeClr val="dk1"/>
              </a:buClr>
              <a:buSzPts val="1100"/>
              <a:buFont typeface="Arial"/>
              <a:buNone/>
            </a:pPr>
            <a:r>
              <a:rPr lang="en" sz="1050">
                <a:solidFill>
                  <a:schemeClr val="dk1"/>
                </a:solidFill>
              </a:rPr>
              <a:t>The plot of number of key comparisons against the threshold size presents a staircase pattern. This explains the staircase pattern shown in the plot, where the </a:t>
            </a:r>
            <a:r>
              <a:rPr b="1" lang="en" sz="1050">
                <a:solidFill>
                  <a:schemeClr val="dk1"/>
                </a:solidFill>
              </a:rPr>
              <a:t>levelled</a:t>
            </a:r>
            <a:r>
              <a:rPr lang="en" sz="1050">
                <a:solidFill>
                  <a:schemeClr val="dk1"/>
                </a:solidFill>
              </a:rPr>
              <a:t> region is when 2</a:t>
            </a:r>
            <a:r>
              <a:rPr i="1" lang="en" sz="1050">
                <a:solidFill>
                  <a:schemeClr val="dk1"/>
                </a:solidFill>
              </a:rPr>
              <a:t>n</a:t>
            </a:r>
            <a:r>
              <a:rPr lang="en" sz="1050">
                <a:solidFill>
                  <a:schemeClr val="dk1"/>
                </a:solidFill>
              </a:rPr>
              <a:t>/</a:t>
            </a:r>
            <a:r>
              <a:rPr i="1" lang="en" sz="1050">
                <a:solidFill>
                  <a:schemeClr val="dk1"/>
                </a:solidFill>
              </a:rPr>
              <a:t>k</a:t>
            </a:r>
            <a:r>
              <a:rPr lang="en" sz="1050">
                <a:solidFill>
                  <a:schemeClr val="dk1"/>
                </a:solidFill>
              </a:rPr>
              <a:t> ≤ </a:t>
            </a:r>
            <a:r>
              <a:rPr i="1" lang="en" sz="1050">
                <a:solidFill>
                  <a:schemeClr val="dk1"/>
                </a:solidFill>
              </a:rPr>
              <a:t>s</a:t>
            </a:r>
            <a:r>
              <a:rPr lang="en" sz="1050">
                <a:solidFill>
                  <a:schemeClr val="dk1"/>
                </a:solidFill>
              </a:rPr>
              <a:t> ≤ </a:t>
            </a:r>
            <a:r>
              <a:rPr i="1" lang="en" sz="1050">
                <a:solidFill>
                  <a:schemeClr val="dk1"/>
                </a:solidFill>
              </a:rPr>
              <a:t>n</a:t>
            </a:r>
            <a:r>
              <a:rPr lang="en" sz="1050">
                <a:solidFill>
                  <a:schemeClr val="dk1"/>
                </a:solidFill>
              </a:rPr>
              <a:t>/</a:t>
            </a:r>
            <a:r>
              <a:rPr i="1" lang="en" sz="1050">
                <a:solidFill>
                  <a:schemeClr val="dk1"/>
                </a:solidFill>
              </a:rPr>
              <a:t>k</a:t>
            </a:r>
            <a:r>
              <a:rPr lang="en" sz="1050">
                <a:solidFill>
                  <a:schemeClr val="dk1"/>
                </a:solidFill>
              </a:rPr>
              <a:t> and the </a:t>
            </a:r>
            <a:r>
              <a:rPr b="1" lang="en" sz="1050">
                <a:solidFill>
                  <a:schemeClr val="dk1"/>
                </a:solidFill>
              </a:rPr>
              <a:t>spike</a:t>
            </a:r>
            <a:r>
              <a:rPr lang="en" sz="1050">
                <a:solidFill>
                  <a:schemeClr val="dk1"/>
                </a:solidFill>
              </a:rPr>
              <a:t> region is when </a:t>
            </a:r>
            <a:r>
              <a:rPr i="1" lang="en" sz="1050">
                <a:solidFill>
                  <a:schemeClr val="dk1"/>
                </a:solidFill>
              </a:rPr>
              <a:t>s</a:t>
            </a:r>
            <a:r>
              <a:rPr lang="en" sz="1050">
                <a:solidFill>
                  <a:schemeClr val="dk1"/>
                </a:solidFill>
              </a:rPr>
              <a:t> = 2</a:t>
            </a:r>
            <a:r>
              <a:rPr i="1" lang="en" sz="1050">
                <a:solidFill>
                  <a:schemeClr val="dk1"/>
                </a:solidFill>
              </a:rPr>
              <a:t>n</a:t>
            </a:r>
            <a:r>
              <a:rPr lang="en" sz="1050">
                <a:solidFill>
                  <a:schemeClr val="dk1"/>
                </a:solidFill>
              </a:rPr>
              <a:t>/</a:t>
            </a:r>
            <a:r>
              <a:rPr i="1" lang="en" sz="1050">
                <a:solidFill>
                  <a:schemeClr val="dk1"/>
                </a:solidFill>
              </a:rPr>
              <a:t>k</a:t>
            </a:r>
            <a:r>
              <a:rPr lang="en" sz="1050">
                <a:solidFill>
                  <a:schemeClr val="dk1"/>
                </a:solidFill>
              </a:rPr>
              <a:t> or </a:t>
            </a:r>
            <a:r>
              <a:rPr i="1" lang="en" sz="1050">
                <a:solidFill>
                  <a:schemeClr val="dk1"/>
                </a:solidFill>
              </a:rPr>
              <a:t>s</a:t>
            </a:r>
            <a:r>
              <a:rPr lang="en" sz="1050">
                <a:solidFill>
                  <a:schemeClr val="dk1"/>
                </a:solidFill>
              </a:rPr>
              <a:t> = </a:t>
            </a:r>
            <a:r>
              <a:rPr i="1" lang="en" sz="1050">
                <a:solidFill>
                  <a:schemeClr val="dk1"/>
                </a:solidFill>
              </a:rPr>
              <a:t>n</a:t>
            </a:r>
            <a:r>
              <a:rPr lang="en" sz="1050">
                <a:solidFill>
                  <a:schemeClr val="dk1"/>
                </a:solidFill>
              </a:rPr>
              <a:t>/</a:t>
            </a:r>
            <a:r>
              <a:rPr i="1" lang="en" sz="1050">
                <a:solidFill>
                  <a:schemeClr val="dk1"/>
                </a:solidFill>
              </a:rPr>
              <a:t>k</a:t>
            </a:r>
            <a:r>
              <a:rPr lang="en" sz="1050">
                <a:solidFill>
                  <a:schemeClr val="dk1"/>
                </a:solidFill>
              </a:rPr>
              <a:t>.</a:t>
            </a:r>
            <a:endParaRPr sz="1050">
              <a:solidFill>
                <a:schemeClr val="dk1"/>
              </a:solidFill>
            </a:endParaRPr>
          </a:p>
          <a:p>
            <a:pPr indent="0" lvl="0" marL="0" marR="190500" rtl="0" algn="l">
              <a:lnSpc>
                <a:spcPct val="115000"/>
              </a:lnSpc>
              <a:spcBef>
                <a:spcPts val="1100"/>
              </a:spcBef>
              <a:spcAft>
                <a:spcPts val="0"/>
              </a:spcAft>
              <a:buClr>
                <a:schemeClr val="dk1"/>
              </a:buClr>
              <a:buSzPts val="1100"/>
              <a:buFont typeface="Arial"/>
              <a:buNone/>
            </a:pPr>
            <a:r>
              <a:rPr lang="en" sz="1050">
                <a:solidFill>
                  <a:schemeClr val="dk1"/>
                </a:solidFill>
              </a:rPr>
              <a:t>We shall determine the optimal threshold value in C Part 3.</a:t>
            </a:r>
            <a:endParaRPr sz="1050">
              <a:solidFill>
                <a:schemeClr val="dk1"/>
              </a:solidFill>
            </a:endParaRPr>
          </a:p>
          <a:p>
            <a:pPr indent="0" lvl="0" marL="0" rtl="0" algn="l">
              <a:lnSpc>
                <a:spcPct val="115000"/>
              </a:lnSpc>
              <a:spcBef>
                <a:spcPts val="500"/>
              </a:spcBef>
              <a:spcAft>
                <a:spcPts val="0"/>
              </a:spcAft>
              <a:buClr>
                <a:schemeClr val="dk1"/>
              </a:buClr>
              <a:buSzPts val="1100"/>
              <a:buFont typeface="Arial"/>
              <a:buNone/>
            </a:pPr>
            <a:r>
              <a:rPr lang="en">
                <a:solidFill>
                  <a:schemeClr val="dk1"/>
                </a:solidFill>
                <a:latin typeface="Times New Roman"/>
                <a:ea typeface="Times New Roman"/>
                <a:cs typeface="Times New Roman"/>
                <a:sym typeface="Times New Roman"/>
              </a:rPr>
              <a:t> </a:t>
            </a:r>
            <a:endParaRPr>
              <a:solidFill>
                <a:schemeClr val="dk1"/>
              </a:solidFill>
              <a:latin typeface="Times New Roman"/>
              <a:ea typeface="Times New Roman"/>
              <a:cs typeface="Times New Roman"/>
              <a:sym typeface="Times New Roman"/>
            </a:endParaRPr>
          </a:p>
          <a:p>
            <a:pPr indent="0" lvl="0" marL="0" rtl="0" algn="l">
              <a:spcBef>
                <a:spcPts val="120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1f16fd5fd49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 name="Google Shape;776;g1f16fd5fd49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25454"/>
              </a:lnSpc>
              <a:spcBef>
                <a:spcPts val="1100"/>
              </a:spcBef>
              <a:spcAft>
                <a:spcPts val="0"/>
              </a:spcAft>
              <a:buClr>
                <a:schemeClr val="dk1"/>
              </a:buClr>
              <a:buSzPts val="1100"/>
              <a:buFont typeface="Arial"/>
              <a:buNone/>
            </a:pPr>
            <a:r>
              <a:rPr lang="en" sz="1050">
                <a:solidFill>
                  <a:schemeClr val="dk1"/>
                </a:solidFill>
              </a:rPr>
              <a:t>The plot of number of key comparisons against the threshold size presents a staircase pattern. This explains the staircase pattern shown in the plot, where the </a:t>
            </a:r>
            <a:r>
              <a:rPr b="1" lang="en" sz="1050">
                <a:solidFill>
                  <a:schemeClr val="dk1"/>
                </a:solidFill>
              </a:rPr>
              <a:t>levelled</a:t>
            </a:r>
            <a:r>
              <a:rPr lang="en" sz="1050">
                <a:solidFill>
                  <a:schemeClr val="dk1"/>
                </a:solidFill>
              </a:rPr>
              <a:t> region is when 2</a:t>
            </a:r>
            <a:r>
              <a:rPr i="1" lang="en" sz="1050">
                <a:solidFill>
                  <a:schemeClr val="dk1"/>
                </a:solidFill>
              </a:rPr>
              <a:t>n</a:t>
            </a:r>
            <a:r>
              <a:rPr lang="en" sz="1050">
                <a:solidFill>
                  <a:schemeClr val="dk1"/>
                </a:solidFill>
              </a:rPr>
              <a:t>/</a:t>
            </a:r>
            <a:r>
              <a:rPr i="1" lang="en" sz="1050">
                <a:solidFill>
                  <a:schemeClr val="dk1"/>
                </a:solidFill>
              </a:rPr>
              <a:t>k</a:t>
            </a:r>
            <a:r>
              <a:rPr lang="en" sz="1050">
                <a:solidFill>
                  <a:schemeClr val="dk1"/>
                </a:solidFill>
              </a:rPr>
              <a:t> ≤ </a:t>
            </a:r>
            <a:r>
              <a:rPr i="1" lang="en" sz="1050">
                <a:solidFill>
                  <a:schemeClr val="dk1"/>
                </a:solidFill>
              </a:rPr>
              <a:t>s</a:t>
            </a:r>
            <a:r>
              <a:rPr lang="en" sz="1050">
                <a:solidFill>
                  <a:schemeClr val="dk1"/>
                </a:solidFill>
              </a:rPr>
              <a:t> ≤ </a:t>
            </a:r>
            <a:r>
              <a:rPr i="1" lang="en" sz="1050">
                <a:solidFill>
                  <a:schemeClr val="dk1"/>
                </a:solidFill>
              </a:rPr>
              <a:t>n</a:t>
            </a:r>
            <a:r>
              <a:rPr lang="en" sz="1050">
                <a:solidFill>
                  <a:schemeClr val="dk1"/>
                </a:solidFill>
              </a:rPr>
              <a:t>/</a:t>
            </a:r>
            <a:r>
              <a:rPr i="1" lang="en" sz="1050">
                <a:solidFill>
                  <a:schemeClr val="dk1"/>
                </a:solidFill>
              </a:rPr>
              <a:t>k</a:t>
            </a:r>
            <a:r>
              <a:rPr lang="en" sz="1050">
                <a:solidFill>
                  <a:schemeClr val="dk1"/>
                </a:solidFill>
              </a:rPr>
              <a:t> and the </a:t>
            </a:r>
            <a:r>
              <a:rPr b="1" lang="en" sz="1050">
                <a:solidFill>
                  <a:schemeClr val="dk1"/>
                </a:solidFill>
              </a:rPr>
              <a:t>spike</a:t>
            </a:r>
            <a:r>
              <a:rPr lang="en" sz="1050">
                <a:solidFill>
                  <a:schemeClr val="dk1"/>
                </a:solidFill>
              </a:rPr>
              <a:t> region is when </a:t>
            </a:r>
            <a:r>
              <a:rPr i="1" lang="en" sz="1050">
                <a:solidFill>
                  <a:schemeClr val="dk1"/>
                </a:solidFill>
              </a:rPr>
              <a:t>s</a:t>
            </a:r>
            <a:r>
              <a:rPr lang="en" sz="1050">
                <a:solidFill>
                  <a:schemeClr val="dk1"/>
                </a:solidFill>
              </a:rPr>
              <a:t> = 2</a:t>
            </a:r>
            <a:r>
              <a:rPr i="1" lang="en" sz="1050">
                <a:solidFill>
                  <a:schemeClr val="dk1"/>
                </a:solidFill>
              </a:rPr>
              <a:t>n</a:t>
            </a:r>
            <a:r>
              <a:rPr lang="en" sz="1050">
                <a:solidFill>
                  <a:schemeClr val="dk1"/>
                </a:solidFill>
              </a:rPr>
              <a:t>/</a:t>
            </a:r>
            <a:r>
              <a:rPr i="1" lang="en" sz="1050">
                <a:solidFill>
                  <a:schemeClr val="dk1"/>
                </a:solidFill>
              </a:rPr>
              <a:t>k</a:t>
            </a:r>
            <a:r>
              <a:rPr lang="en" sz="1050">
                <a:solidFill>
                  <a:schemeClr val="dk1"/>
                </a:solidFill>
              </a:rPr>
              <a:t> or </a:t>
            </a:r>
            <a:r>
              <a:rPr i="1" lang="en" sz="1050">
                <a:solidFill>
                  <a:schemeClr val="dk1"/>
                </a:solidFill>
              </a:rPr>
              <a:t>s</a:t>
            </a:r>
            <a:r>
              <a:rPr lang="en" sz="1050">
                <a:solidFill>
                  <a:schemeClr val="dk1"/>
                </a:solidFill>
              </a:rPr>
              <a:t> = </a:t>
            </a:r>
            <a:r>
              <a:rPr i="1" lang="en" sz="1050">
                <a:solidFill>
                  <a:schemeClr val="dk1"/>
                </a:solidFill>
              </a:rPr>
              <a:t>n</a:t>
            </a:r>
            <a:r>
              <a:rPr lang="en" sz="1050">
                <a:solidFill>
                  <a:schemeClr val="dk1"/>
                </a:solidFill>
              </a:rPr>
              <a:t>/</a:t>
            </a:r>
            <a:r>
              <a:rPr i="1" lang="en" sz="1050">
                <a:solidFill>
                  <a:schemeClr val="dk1"/>
                </a:solidFill>
              </a:rPr>
              <a:t>k</a:t>
            </a:r>
            <a:r>
              <a:rPr lang="en" sz="1050">
                <a:solidFill>
                  <a:schemeClr val="dk1"/>
                </a:solidFill>
              </a:rPr>
              <a:t>.</a:t>
            </a:r>
            <a:endParaRPr sz="1050">
              <a:solidFill>
                <a:schemeClr val="dk1"/>
              </a:solidFill>
            </a:endParaRPr>
          </a:p>
          <a:p>
            <a:pPr indent="0" lvl="0" marL="0" marR="190500" rtl="0" algn="l">
              <a:lnSpc>
                <a:spcPct val="125454"/>
              </a:lnSpc>
              <a:spcBef>
                <a:spcPts val="1100"/>
              </a:spcBef>
              <a:spcAft>
                <a:spcPts val="0"/>
              </a:spcAft>
              <a:buNone/>
            </a:pPr>
            <a:r>
              <a:rPr lang="en" sz="1050">
                <a:solidFill>
                  <a:schemeClr val="dk1"/>
                </a:solidFill>
              </a:rPr>
              <a:t>We shall determine the optimal threshold value in C Part 3.</a:t>
            </a:r>
            <a:endParaRPr sz="105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g207e1d10e81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 name="Google Shape;784;g207e1d10e81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Thank you Jain, I will now be going through the last 2 questions, part ciii and part d. For Q1ciii, we are tasked to determine an optimal value of S, which will allow the hybrid sort algorithm to  sort through the array in the fastest possible time. This is because insertion sort is efficient and faster than merge sort at smaller input array sizes, thus a very small S would cause the algorithm to split unnecessarily, slowing down the sort. Conversely, a very large S would slow the algorithm as it would have been faster to further split the array.</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Moving on, the optimal S value can be determined by using input datasets of various sizes from 0 to 20. A relatively smaller range of array size was used since our initial plots showed that insertion sort has a smaller number of key comparisons than merge sort only at smaller threshold values. Additionally, from our domain knowledge, we are aware that insertion sort is only efficient at smaller sizes since it has a worst time complexity of O(n^2). The results gathered will be used to plot a graph of the number of key comparisons against array sizes, which is shown in our next slide.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3" name="Shape 883"/>
        <p:cNvGrpSpPr/>
        <p:nvPr/>
      </p:nvGrpSpPr>
      <p:grpSpPr>
        <a:xfrm>
          <a:off x="0" y="0"/>
          <a:ext cx="0" cy="0"/>
          <a:chOff x="0" y="0"/>
          <a:chExt cx="0" cy="0"/>
        </a:xfrm>
      </p:grpSpPr>
      <p:sp>
        <p:nvSpPr>
          <p:cNvPr id="884" name="Google Shape;884;g207e1d10e81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5" name="Google Shape;885;g207e1d10e81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Our S can be found at the point where the graph for insertion sort dips below that of merge sort, as insertion sort takes less key comparisons and thus time at that point. As the graph shows, there are currently 3 points where the graph for insertion sort dips below that of merge sort, which are our candidates for the value of S. However, we chose the largest S value from our candidates at 9 so as to avoid splitting the array into even smaller sizes as it would be inefficient for merge sort.</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 name="Shape 987"/>
        <p:cNvGrpSpPr/>
        <p:nvPr/>
      </p:nvGrpSpPr>
      <p:grpSpPr>
        <a:xfrm>
          <a:off x="0" y="0"/>
          <a:ext cx="0" cy="0"/>
          <a:chOff x="0" y="0"/>
          <a:chExt cx="0" cy="0"/>
        </a:xfrm>
      </p:grpSpPr>
      <p:sp>
        <p:nvSpPr>
          <p:cNvPr id="988" name="Google Shape;988;g207e1d10e81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9" name="Google Shape;989;g207e1d10e8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8" name="Shape 998"/>
        <p:cNvGrpSpPr/>
        <p:nvPr/>
      </p:nvGrpSpPr>
      <p:grpSpPr>
        <a:xfrm>
          <a:off x="0" y="0"/>
          <a:ext cx="0" cy="0"/>
          <a:chOff x="0" y="0"/>
          <a:chExt cx="0" cy="0"/>
        </a:xfrm>
      </p:grpSpPr>
      <p:sp>
        <p:nvSpPr>
          <p:cNvPr id="999" name="Google Shape;999;g207e1d10e81_0_3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0" name="Google Shape;1000;g207e1d10e81_0_3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Moving on to part (d), we created a random array of size 10 million, and created a deep copy of the same array to ensure that the comparison is conducted fairly. We then called merge and hybrid sort one each of the array, using the optimal S value of 9 that we discovered in the earlier part. Finally, we recorded the number of key comparisons and time taken.</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207e1d10e81_0_4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3" name="Google Shape;1013;g207e1d10e81_0_4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As you can see on the slides, hybrid sort is approximately 10 seconds faster than merge sort when sorting an array of size 10 million. Surprisingly, hybrid sort has a higher number of key comparisons than merge sort, despite having a much shorter running time. However, this makes sense as insertion sort is not only faster at smaller input array sizes, it also has more key comparisons than merge sort, thus explaining the phenomenon we observe.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7" name="Shape 1027"/>
        <p:cNvGrpSpPr/>
        <p:nvPr/>
      </p:nvGrpSpPr>
      <p:grpSpPr>
        <a:xfrm>
          <a:off x="0" y="0"/>
          <a:ext cx="0" cy="0"/>
          <a:chOff x="0" y="0"/>
          <a:chExt cx="0" cy="0"/>
        </a:xfrm>
      </p:grpSpPr>
      <p:sp>
        <p:nvSpPr>
          <p:cNvPr id="1028" name="Google Shape;1028;g207e1d10e8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 name="Google Shape;1029;g207e1d10e8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 With that, we would like to end our presentation. Thank you.</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05d2ecc309_0_3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05d2ecc309_0_3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will start with introducing the implementation of the algorithm, continued by analyzing the time complexity and deterimning the optimal value of S, and finally,we will end off by comparing with the original mergesort and determine whether the hybrid algorithm was actually better.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2" name="Shape 682"/>
        <p:cNvGrpSpPr/>
        <p:nvPr/>
      </p:nvGrpSpPr>
      <p:grpSpPr>
        <a:xfrm>
          <a:off x="0" y="0"/>
          <a:ext cx="0" cy="0"/>
          <a:chOff x="0" y="0"/>
          <a:chExt cx="0" cy="0"/>
        </a:xfrm>
      </p:grpSpPr>
      <p:sp>
        <p:nvSpPr>
          <p:cNvPr id="683" name="Google Shape;683;g205d2ecc309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4" name="Google Shape;684;g205d2ecc309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Moving on to part a on the implementation of the algorithm, on the left of the slide, you see the algorithm for our insertion sort and on the right side, that’s our merge sort algorithm, which is rather similar to what we learnt in the lectures.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1" name="Shape 691"/>
        <p:cNvGrpSpPr/>
        <p:nvPr/>
      </p:nvGrpSpPr>
      <p:grpSpPr>
        <a:xfrm>
          <a:off x="0" y="0"/>
          <a:ext cx="0" cy="0"/>
          <a:chOff x="0" y="0"/>
          <a:chExt cx="0" cy="0"/>
        </a:xfrm>
      </p:grpSpPr>
      <p:sp>
        <p:nvSpPr>
          <p:cNvPr id="692" name="Google Shape;692;g205d2ecc309_0_5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3" name="Google Shape;693;g205d2ecc309_0_5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The more interesting algorithm is actually the hybrid algorithm, where if the array size is greater than the threshold size S, merge sort will be utilised. If the array size is &lt;= S, we will be utilising insertion sort instead. Here, you can see the hybrid sort recursion tree which depicts what I have just mentioned in detail. For example, if we have an array of size n, we will keep splitting the array into 2 until the size of the array is &lt;= S. Then, we would have a total of n/s sublists. The depth of the whole tree will be log(n/s) as it’s log(n) - log(s). log(n) is the original height of the tree if only merge sort is utilised, and we subtract it by log(s) as in this case, we are utililsing insertion sort instead when the the array size is &lt;= 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 name="Shape 701"/>
        <p:cNvGrpSpPr/>
        <p:nvPr/>
      </p:nvGrpSpPr>
      <p:grpSpPr>
        <a:xfrm>
          <a:off x="0" y="0"/>
          <a:ext cx="0" cy="0"/>
          <a:chOff x="0" y="0"/>
          <a:chExt cx="0" cy="0"/>
        </a:xfrm>
      </p:grpSpPr>
      <p:sp>
        <p:nvSpPr>
          <p:cNvPr id="702" name="Google Shape;702;g205d2ecc309_0_5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3" name="Google Shape;703;g205d2ecc309_0_5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Moving on to part b, we first started by generating the input data array sizes from 1000 to 10million. Then after that we proceeded to generate the actual data itself which ranged from 1 to the size of the array itself.</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1" name="Shape 711"/>
        <p:cNvGrpSpPr/>
        <p:nvPr/>
      </p:nvGrpSpPr>
      <p:grpSpPr>
        <a:xfrm>
          <a:off x="0" y="0"/>
          <a:ext cx="0" cy="0"/>
          <a:chOff x="0" y="0"/>
          <a:chExt cx="0" cy="0"/>
        </a:xfrm>
      </p:grpSpPr>
      <p:sp>
        <p:nvSpPr>
          <p:cNvPr id="712" name="Google Shape;712;g205d2ecc309_0_54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3" name="Google Shape;713;g205d2ecc309_0_54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After we generated the data, we first tried utilising our eyepower to verify whether the array had been created properly, but soon realised that it was a little tedious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8" name="Shape 718"/>
        <p:cNvGrpSpPr/>
        <p:nvPr/>
      </p:nvGrpSpPr>
      <p:grpSpPr>
        <a:xfrm>
          <a:off x="0" y="0"/>
          <a:ext cx="0" cy="0"/>
          <a:chOff x="0" y="0"/>
          <a:chExt cx="0" cy="0"/>
        </a:xfrm>
      </p:grpSpPr>
      <p:sp>
        <p:nvSpPr>
          <p:cNvPr id="719" name="Google Shape;719;g205d2ecc309_0_54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0" name="Google Shape;720;g205d2ecc309_0_54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Hence, we decided to verify it </a:t>
            </a:r>
            <a:r>
              <a:rPr lang="en"/>
              <a:t>programmatically</a:t>
            </a:r>
            <a:r>
              <a:rPr lang="en"/>
              <a:t> through checking the length, min and max of each array. The min should be close to 1 and the max should be close to the </a:t>
            </a:r>
            <a:r>
              <a:rPr lang="en"/>
              <a:t>size of the array. Hence, using this method, we verified that the random array was generated correctly. I will now pass on my time to Jain to bring us through part ci and cii.</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18941f9ecb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18941f9ecb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50">
                <a:solidFill>
                  <a:schemeClr val="dk1"/>
                </a:solidFill>
              </a:rPr>
              <a:t>Thank You Wei Kang, </a:t>
            </a:r>
            <a:endParaRPr sz="1050">
              <a:solidFill>
                <a:schemeClr val="dk1"/>
              </a:solidFill>
            </a:endParaRPr>
          </a:p>
          <a:p>
            <a:pPr indent="0" lvl="0" marL="0" rtl="0" algn="l">
              <a:lnSpc>
                <a:spcPct val="115000"/>
              </a:lnSpc>
              <a:spcBef>
                <a:spcPts val="1100"/>
              </a:spcBef>
              <a:spcAft>
                <a:spcPts val="0"/>
              </a:spcAft>
              <a:buClr>
                <a:schemeClr val="dk1"/>
              </a:buClr>
              <a:buSzPts val="1100"/>
              <a:buFont typeface="Arial"/>
              <a:buNone/>
            </a:pPr>
            <a:r>
              <a:rPr lang="en" sz="1050">
                <a:solidFill>
                  <a:schemeClr val="dk1"/>
                </a:solidFill>
              </a:rPr>
              <a:t>Moving on to the analysis of time complexity: </a:t>
            </a:r>
            <a:endParaRPr sz="1050">
              <a:solidFill>
                <a:schemeClr val="dk1"/>
              </a:solidFill>
            </a:endParaRPr>
          </a:p>
          <a:p>
            <a:pPr indent="0" lvl="0" marL="0" rtl="0" algn="l">
              <a:lnSpc>
                <a:spcPct val="115000"/>
              </a:lnSpc>
              <a:spcBef>
                <a:spcPts val="1100"/>
              </a:spcBef>
              <a:spcAft>
                <a:spcPts val="0"/>
              </a:spcAft>
              <a:buNone/>
            </a:pPr>
            <a:r>
              <a:rPr lang="en" sz="1050">
                <a:solidFill>
                  <a:schemeClr val="dk1"/>
                </a:solidFill>
              </a:rPr>
              <a:t>We know the average and worst-case time complexity of Insertion Sort is </a:t>
            </a:r>
            <a:r>
              <a:rPr b="1" lang="en" sz="1050">
                <a:solidFill>
                  <a:schemeClr val="dk1"/>
                </a:solidFill>
              </a:rPr>
              <a:t>O(s</a:t>
            </a:r>
            <a:r>
              <a:rPr b="1" baseline="30000" lang="en">
                <a:solidFill>
                  <a:schemeClr val="dk1"/>
                </a:solidFill>
              </a:rPr>
              <a:t>2</a:t>
            </a:r>
            <a:r>
              <a:rPr b="1" lang="en" sz="1050">
                <a:solidFill>
                  <a:schemeClr val="dk1"/>
                </a:solidFill>
              </a:rPr>
              <a:t>) </a:t>
            </a:r>
            <a:r>
              <a:rPr lang="en" sz="1050">
                <a:solidFill>
                  <a:schemeClr val="dk1"/>
                </a:solidFill>
              </a:rPr>
              <a:t>where s is the array size. Thus, the total time complexity of the Insertion Sort component of our hybrid algorithm is: ….</a:t>
            </a:r>
            <a:endParaRPr sz="1050">
              <a:solidFill>
                <a:schemeClr val="dk1"/>
              </a:solidFill>
            </a:endParaRPr>
          </a:p>
          <a:p>
            <a:pPr indent="0" lvl="0" marL="0" rtl="0" algn="l">
              <a:lnSpc>
                <a:spcPct val="115000"/>
              </a:lnSpc>
              <a:spcBef>
                <a:spcPts val="1100"/>
              </a:spcBef>
              <a:spcAft>
                <a:spcPts val="0"/>
              </a:spcAft>
              <a:buClr>
                <a:schemeClr val="dk1"/>
              </a:buClr>
              <a:buSzPts val="1100"/>
              <a:buFont typeface="Arial"/>
              <a:buNone/>
            </a:pPr>
            <a:r>
              <a:rPr lang="en" sz="1050">
                <a:solidFill>
                  <a:schemeClr val="dk1"/>
                </a:solidFill>
              </a:rPr>
              <a:t>n/s is the number of groups of size s as we divide n elements into n/s groups of size s</a:t>
            </a:r>
            <a:endParaRPr sz="1050">
              <a:solidFill>
                <a:schemeClr val="dk1"/>
              </a:solidFill>
            </a:endParaRPr>
          </a:p>
          <a:p>
            <a:pPr indent="0" lvl="0" marL="0" rtl="0" algn="ctr">
              <a:lnSpc>
                <a:spcPct val="115000"/>
              </a:lnSpc>
              <a:spcBef>
                <a:spcPts val="0"/>
              </a:spcBef>
              <a:spcAft>
                <a:spcPts val="0"/>
              </a:spcAft>
              <a:buClr>
                <a:schemeClr val="dk1"/>
              </a:buClr>
              <a:buSzPts val="1100"/>
              <a:buFont typeface="Arial"/>
              <a:buNone/>
            </a:pPr>
            <a:r>
              <a:rPr lang="en" sz="1050">
                <a:solidFill>
                  <a:schemeClr val="dk1"/>
                </a:solidFill>
              </a:rPr>
              <a:t> </a:t>
            </a:r>
            <a:endParaRPr sz="1050">
              <a:solidFill>
                <a:schemeClr val="dk1"/>
              </a:solidFill>
            </a:endParaRPr>
          </a:p>
          <a:p>
            <a:pPr indent="0" lvl="0" marL="0" rtl="0" algn="l">
              <a:spcBef>
                <a:spcPts val="0"/>
              </a:spcBef>
              <a:spcAft>
                <a:spcPts val="0"/>
              </a:spcAft>
              <a:buNone/>
            </a:pPr>
            <a:r>
              <a:t/>
            </a:r>
            <a:endParaRPr sz="1050">
              <a:solidFill>
                <a:schemeClr val="dk1"/>
              </a:solidFill>
              <a:highlight>
                <a:srgbClr val="FFFFFF"/>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1f21ca1df4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1f21ca1df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050">
                <a:solidFill>
                  <a:schemeClr val="dk1"/>
                </a:solidFill>
              </a:rPr>
              <a:t>Next, we perform the Merge operation on the sorted arrays. </a:t>
            </a:r>
            <a:endParaRPr sz="105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sz="1050">
                <a:solidFill>
                  <a:schemeClr val="dk1"/>
                </a:solidFill>
              </a:rPr>
              <a:t>Each level compares </a:t>
            </a:r>
            <a:r>
              <a:rPr i="1" lang="en" sz="1050">
                <a:solidFill>
                  <a:schemeClr val="dk1"/>
                </a:solidFill>
              </a:rPr>
              <a:t>n</a:t>
            </a:r>
            <a:r>
              <a:rPr lang="en" sz="1050">
                <a:solidFill>
                  <a:schemeClr val="dk1"/>
                </a:solidFill>
              </a:rPr>
              <a:t> elements. Therefore, the total time complexity of the Merge Sort component of our hybrid algorithm is:....</a:t>
            </a:r>
            <a:endParaRPr sz="1050">
              <a:solidFill>
                <a:schemeClr val="dk1"/>
              </a:solidFill>
            </a:endParaRPr>
          </a:p>
          <a:p>
            <a:pPr indent="0" lvl="0" marL="0" rtl="0" algn="l">
              <a:lnSpc>
                <a:spcPct val="115000"/>
              </a:lnSpc>
              <a:spcBef>
                <a:spcPts val="1200"/>
              </a:spcBef>
              <a:spcAft>
                <a:spcPts val="0"/>
              </a:spcAft>
              <a:buClr>
                <a:schemeClr val="dk1"/>
              </a:buClr>
              <a:buSzPts val="1100"/>
              <a:buFont typeface="Arial"/>
              <a:buNone/>
            </a:pPr>
            <a:r>
              <a:rPr i="1" lang="en" sz="1050">
                <a:solidFill>
                  <a:schemeClr val="dk1"/>
                </a:solidFill>
              </a:rPr>
              <a:t>n</a:t>
            </a:r>
            <a:r>
              <a:rPr lang="en" sz="1050">
                <a:solidFill>
                  <a:schemeClr val="dk1"/>
                </a:solidFill>
              </a:rPr>
              <a:t> x </a:t>
            </a:r>
            <a:r>
              <a:rPr i="1" lang="en" sz="1050">
                <a:solidFill>
                  <a:schemeClr val="dk1"/>
                </a:solidFill>
              </a:rPr>
              <a:t>log</a:t>
            </a:r>
            <a:r>
              <a:rPr lang="en" sz="1050">
                <a:solidFill>
                  <a:schemeClr val="dk1"/>
                </a:solidFill>
              </a:rPr>
              <a:t> (</a:t>
            </a:r>
            <a:r>
              <a:rPr i="1" lang="en" sz="1050">
                <a:solidFill>
                  <a:schemeClr val="dk1"/>
                </a:solidFill>
              </a:rPr>
              <a:t>n</a:t>
            </a:r>
            <a:r>
              <a:rPr lang="en" sz="1050">
                <a:solidFill>
                  <a:schemeClr val="dk1"/>
                </a:solidFill>
              </a:rPr>
              <a:t>/</a:t>
            </a:r>
            <a:r>
              <a:rPr i="1" lang="en" sz="1050">
                <a:solidFill>
                  <a:schemeClr val="dk1"/>
                </a:solidFill>
              </a:rPr>
              <a:t>s</a:t>
            </a:r>
            <a:r>
              <a:rPr lang="en" sz="1050">
                <a:solidFill>
                  <a:schemeClr val="dk1"/>
                </a:solidFill>
              </a:rPr>
              <a:t>) = </a:t>
            </a:r>
            <a:r>
              <a:rPr b="1" lang="en" sz="1050">
                <a:solidFill>
                  <a:schemeClr val="dk1"/>
                </a:solidFill>
              </a:rPr>
              <a:t>O(n log (n/s))</a:t>
            </a:r>
            <a:endParaRPr b="1" sz="1050">
              <a:solidFill>
                <a:schemeClr val="dk1"/>
              </a:solidFill>
            </a:endParaRPr>
          </a:p>
          <a:p>
            <a:pPr indent="0" lvl="0" marL="0" rtl="0" algn="l">
              <a:spcBef>
                <a:spcPts val="1200"/>
              </a:spcBef>
              <a:spcAft>
                <a:spcPts val="0"/>
              </a:spcAft>
              <a:buNone/>
            </a:pPr>
            <a:r>
              <a:t/>
            </a:r>
            <a:endParaRPr sz="1050">
              <a:solidFill>
                <a:schemeClr val="dk1"/>
              </a:solidFill>
              <a:highlight>
                <a:srgbClr val="FFFFFF"/>
              </a:highlight>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2" name="Google Shape;12;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5" name="Shape 45"/>
        <p:cNvGrpSpPr/>
        <p:nvPr/>
      </p:nvGrpSpPr>
      <p:grpSpPr>
        <a:xfrm>
          <a:off x="0" y="0"/>
          <a:ext cx="0" cy="0"/>
          <a:chOff x="0" y="0"/>
          <a:chExt cx="0" cy="0"/>
        </a:xfrm>
      </p:grpSpPr>
      <p:sp>
        <p:nvSpPr>
          <p:cNvPr id="46" name="Google Shape;46;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7" name="Google Shape;47;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8" name="Google Shape;48;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9" name="Shape 49"/>
        <p:cNvGrpSpPr/>
        <p:nvPr/>
      </p:nvGrpSpPr>
      <p:grpSpPr>
        <a:xfrm>
          <a:off x="0" y="0"/>
          <a:ext cx="0" cy="0"/>
          <a:chOff x="0" y="0"/>
          <a:chExt cx="0" cy="0"/>
        </a:xfrm>
      </p:grpSpPr>
      <p:sp>
        <p:nvSpPr>
          <p:cNvPr id="50" name="Google Shape;50;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4" name="Shape 14"/>
        <p:cNvGrpSpPr/>
        <p:nvPr/>
      </p:nvGrpSpPr>
      <p:grpSpPr>
        <a:xfrm>
          <a:off x="0" y="0"/>
          <a:ext cx="0" cy="0"/>
          <a:chOff x="0" y="0"/>
          <a:chExt cx="0" cy="0"/>
        </a:xfrm>
      </p:grpSpPr>
      <p:sp>
        <p:nvSpPr>
          <p:cNvPr id="15" name="Google Shape;15;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3" name="Shape 33"/>
        <p:cNvGrpSpPr/>
        <p:nvPr/>
      </p:nvGrpSpPr>
      <p:grpSpPr>
        <a:xfrm>
          <a:off x="0" y="0"/>
          <a:ext cx="0" cy="0"/>
          <a:chOff x="0" y="0"/>
          <a:chExt cx="0" cy="0"/>
        </a:xfrm>
      </p:grpSpPr>
      <p:sp>
        <p:nvSpPr>
          <p:cNvPr id="34" name="Google Shape;34;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9" name="Google Shape;39;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0" name="Google Shape;40;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1" name="Google Shape;4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2" name="Shape 42"/>
        <p:cNvGrpSpPr/>
        <p:nvPr/>
      </p:nvGrpSpPr>
      <p:grpSpPr>
        <a:xfrm>
          <a:off x="0" y="0"/>
          <a:ext cx="0" cy="0"/>
          <a:chOff x="0" y="0"/>
          <a:chExt cx="0" cy="0"/>
        </a:xfrm>
      </p:grpSpPr>
      <p:sp>
        <p:nvSpPr>
          <p:cNvPr id="43" name="Google Shape;43;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4" name="Google Shape;4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pic>
        <p:nvPicPr>
          <p:cNvPr id="9" name="Google Shape;9;p1"/>
          <p:cNvPicPr preferRelativeResize="0"/>
          <p:nvPr/>
        </p:nvPicPr>
        <p:blipFill>
          <a:blip r:embed="rId1">
            <a:alphaModFix/>
          </a:blip>
          <a:stretch>
            <a:fillRect/>
          </a:stretch>
        </p:blipFill>
        <p:spPr>
          <a:xfrm>
            <a:off x="0" y="4883862"/>
            <a:ext cx="9144001" cy="259625"/>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8.png"/><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6.png"/><Relationship Id="rId4" Type="http://schemas.openxmlformats.org/officeDocument/2006/relationships/image" Target="../media/image20.png"/><Relationship Id="rId5"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grpSp>
        <p:nvGrpSpPr>
          <p:cNvPr id="55" name="Google Shape;55;p13"/>
          <p:cNvGrpSpPr/>
          <p:nvPr/>
        </p:nvGrpSpPr>
        <p:grpSpPr>
          <a:xfrm>
            <a:off x="3197881" y="869375"/>
            <a:ext cx="5484547" cy="3866517"/>
            <a:chOff x="2523825" y="1354400"/>
            <a:chExt cx="4476450" cy="3155825"/>
          </a:xfrm>
        </p:grpSpPr>
        <p:sp>
          <p:nvSpPr>
            <p:cNvPr id="56" name="Google Shape;56;p13"/>
            <p:cNvSpPr/>
            <p:nvPr/>
          </p:nvSpPr>
          <p:spPr>
            <a:xfrm>
              <a:off x="5135725" y="2136600"/>
              <a:ext cx="424400" cy="668250"/>
            </a:xfrm>
            <a:custGeom>
              <a:rect b="b" l="l" r="r" t="t"/>
              <a:pathLst>
                <a:path extrusionOk="0" h="26730" w="16976">
                  <a:moveTo>
                    <a:pt x="159" y="1"/>
                  </a:moveTo>
                  <a:cubicBezTo>
                    <a:pt x="96" y="1"/>
                    <a:pt x="1" y="64"/>
                    <a:pt x="1" y="159"/>
                  </a:cubicBezTo>
                  <a:lnTo>
                    <a:pt x="1" y="16500"/>
                  </a:lnTo>
                  <a:cubicBezTo>
                    <a:pt x="1" y="16564"/>
                    <a:pt x="33" y="16595"/>
                    <a:pt x="64" y="16627"/>
                  </a:cubicBezTo>
                  <a:lnTo>
                    <a:pt x="10103" y="26698"/>
                  </a:lnTo>
                  <a:cubicBezTo>
                    <a:pt x="10135" y="26730"/>
                    <a:pt x="10198" y="26730"/>
                    <a:pt x="10230" y="26730"/>
                  </a:cubicBezTo>
                  <a:lnTo>
                    <a:pt x="16817" y="26730"/>
                  </a:lnTo>
                  <a:cubicBezTo>
                    <a:pt x="16912" y="26730"/>
                    <a:pt x="16975" y="26666"/>
                    <a:pt x="16975" y="26571"/>
                  </a:cubicBezTo>
                  <a:cubicBezTo>
                    <a:pt x="16975" y="26476"/>
                    <a:pt x="16880" y="26413"/>
                    <a:pt x="16817" y="26413"/>
                  </a:cubicBezTo>
                  <a:lnTo>
                    <a:pt x="10293" y="26413"/>
                  </a:lnTo>
                  <a:lnTo>
                    <a:pt x="349" y="16437"/>
                  </a:lnTo>
                  <a:lnTo>
                    <a:pt x="349" y="159"/>
                  </a:lnTo>
                  <a:cubicBezTo>
                    <a:pt x="349" y="64"/>
                    <a:pt x="254" y="1"/>
                    <a:pt x="159" y="1"/>
                  </a:cubicBez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3"/>
            <p:cNvSpPr/>
            <p:nvPr/>
          </p:nvSpPr>
          <p:spPr>
            <a:xfrm>
              <a:off x="5908450" y="1686925"/>
              <a:ext cx="424400" cy="544725"/>
            </a:xfrm>
            <a:custGeom>
              <a:rect b="b" l="l" r="r" t="t"/>
              <a:pathLst>
                <a:path extrusionOk="0" h="21789" w="16976">
                  <a:moveTo>
                    <a:pt x="16817" y="0"/>
                  </a:moveTo>
                  <a:cubicBezTo>
                    <a:pt x="16722" y="0"/>
                    <a:pt x="16627" y="63"/>
                    <a:pt x="16627" y="158"/>
                  </a:cubicBezTo>
                  <a:lnTo>
                    <a:pt x="16627" y="11496"/>
                  </a:lnTo>
                  <a:lnTo>
                    <a:pt x="6683" y="21440"/>
                  </a:lnTo>
                  <a:lnTo>
                    <a:pt x="191" y="21440"/>
                  </a:lnTo>
                  <a:cubicBezTo>
                    <a:pt x="96" y="21440"/>
                    <a:pt x="1" y="21535"/>
                    <a:pt x="1" y="21598"/>
                  </a:cubicBezTo>
                  <a:cubicBezTo>
                    <a:pt x="1" y="21693"/>
                    <a:pt x="64" y="21788"/>
                    <a:pt x="159" y="21788"/>
                  </a:cubicBezTo>
                  <a:lnTo>
                    <a:pt x="6746" y="21788"/>
                  </a:lnTo>
                  <a:cubicBezTo>
                    <a:pt x="6778" y="21788"/>
                    <a:pt x="6841" y="21757"/>
                    <a:pt x="6873" y="21725"/>
                  </a:cubicBezTo>
                  <a:lnTo>
                    <a:pt x="16912" y="11686"/>
                  </a:lnTo>
                  <a:cubicBezTo>
                    <a:pt x="16944" y="11654"/>
                    <a:pt x="16975" y="11591"/>
                    <a:pt x="16975" y="11559"/>
                  </a:cubicBezTo>
                  <a:lnTo>
                    <a:pt x="16975" y="158"/>
                  </a:lnTo>
                  <a:cubicBezTo>
                    <a:pt x="16975" y="63"/>
                    <a:pt x="16880" y="0"/>
                    <a:pt x="16817" y="0"/>
                  </a:cubicBez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5649575" y="1566175"/>
              <a:ext cx="265250" cy="530875"/>
            </a:xfrm>
            <a:custGeom>
              <a:rect b="b" l="l" r="r" t="t"/>
              <a:pathLst>
                <a:path extrusionOk="0" h="21235" w="10610">
                  <a:moveTo>
                    <a:pt x="174" y="1"/>
                  </a:moveTo>
                  <a:cubicBezTo>
                    <a:pt x="135" y="1"/>
                    <a:pt x="95" y="16"/>
                    <a:pt x="63" y="48"/>
                  </a:cubicBezTo>
                  <a:cubicBezTo>
                    <a:pt x="0" y="111"/>
                    <a:pt x="0" y="206"/>
                    <a:pt x="63" y="270"/>
                  </a:cubicBezTo>
                  <a:lnTo>
                    <a:pt x="10293" y="10499"/>
                  </a:lnTo>
                  <a:lnTo>
                    <a:pt x="10293" y="21076"/>
                  </a:lnTo>
                  <a:cubicBezTo>
                    <a:pt x="10293" y="21171"/>
                    <a:pt x="10356" y="21235"/>
                    <a:pt x="10451" y="21235"/>
                  </a:cubicBezTo>
                  <a:cubicBezTo>
                    <a:pt x="10546" y="21235"/>
                    <a:pt x="10609" y="21171"/>
                    <a:pt x="10609" y="21076"/>
                  </a:cubicBezTo>
                  <a:lnTo>
                    <a:pt x="10609" y="10435"/>
                  </a:lnTo>
                  <a:cubicBezTo>
                    <a:pt x="10609" y="10404"/>
                    <a:pt x="10609" y="10340"/>
                    <a:pt x="10578" y="10309"/>
                  </a:cubicBezTo>
                  <a:lnTo>
                    <a:pt x="285" y="48"/>
                  </a:lnTo>
                  <a:cubicBezTo>
                    <a:pt x="253" y="16"/>
                    <a:pt x="214" y="1"/>
                    <a:pt x="174" y="1"/>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5423925" y="1354400"/>
              <a:ext cx="266825" cy="266825"/>
            </a:xfrm>
            <a:custGeom>
              <a:rect b="b" l="l" r="r" t="t"/>
              <a:pathLst>
                <a:path extrusionOk="0" h="10673" w="10673">
                  <a:moveTo>
                    <a:pt x="5352" y="317"/>
                  </a:moveTo>
                  <a:cubicBezTo>
                    <a:pt x="8108" y="317"/>
                    <a:pt x="10356" y="2565"/>
                    <a:pt x="10356" y="5320"/>
                  </a:cubicBezTo>
                  <a:cubicBezTo>
                    <a:pt x="10356" y="8076"/>
                    <a:pt x="8108" y="10324"/>
                    <a:pt x="5352" y="10324"/>
                  </a:cubicBezTo>
                  <a:cubicBezTo>
                    <a:pt x="2597" y="10324"/>
                    <a:pt x="349" y="8076"/>
                    <a:pt x="349" y="5320"/>
                  </a:cubicBezTo>
                  <a:cubicBezTo>
                    <a:pt x="349" y="2565"/>
                    <a:pt x="2597" y="317"/>
                    <a:pt x="5352" y="317"/>
                  </a:cubicBezTo>
                  <a:close/>
                  <a:moveTo>
                    <a:pt x="5352" y="0"/>
                  </a:moveTo>
                  <a:cubicBezTo>
                    <a:pt x="2407" y="0"/>
                    <a:pt x="0" y="2375"/>
                    <a:pt x="0" y="5320"/>
                  </a:cubicBezTo>
                  <a:cubicBezTo>
                    <a:pt x="0" y="8266"/>
                    <a:pt x="2407" y="10673"/>
                    <a:pt x="5352" y="10673"/>
                  </a:cubicBezTo>
                  <a:cubicBezTo>
                    <a:pt x="8298" y="10673"/>
                    <a:pt x="10673" y="8266"/>
                    <a:pt x="10673" y="5320"/>
                  </a:cubicBezTo>
                  <a:cubicBezTo>
                    <a:pt x="10673" y="2375"/>
                    <a:pt x="8298" y="0"/>
                    <a:pt x="5352" y="0"/>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5454000" y="1392975"/>
              <a:ext cx="206675" cy="188875"/>
            </a:xfrm>
            <a:custGeom>
              <a:rect b="b" l="l" r="r" t="t"/>
              <a:pathLst>
                <a:path extrusionOk="0" h="7555" w="8267">
                  <a:moveTo>
                    <a:pt x="4134" y="1"/>
                  </a:moveTo>
                  <a:cubicBezTo>
                    <a:pt x="3168" y="1"/>
                    <a:pt x="2202" y="373"/>
                    <a:pt x="1458" y="1117"/>
                  </a:cubicBezTo>
                  <a:cubicBezTo>
                    <a:pt x="1" y="2574"/>
                    <a:pt x="1" y="4981"/>
                    <a:pt x="1458" y="6438"/>
                  </a:cubicBezTo>
                  <a:cubicBezTo>
                    <a:pt x="2202" y="7182"/>
                    <a:pt x="3168" y="7554"/>
                    <a:pt x="4134" y="7554"/>
                  </a:cubicBezTo>
                  <a:cubicBezTo>
                    <a:pt x="5100" y="7554"/>
                    <a:pt x="6065" y="7182"/>
                    <a:pt x="6810" y="6438"/>
                  </a:cubicBezTo>
                  <a:cubicBezTo>
                    <a:pt x="8266" y="4981"/>
                    <a:pt x="8266" y="2574"/>
                    <a:pt x="6810" y="1117"/>
                  </a:cubicBezTo>
                  <a:cubicBezTo>
                    <a:pt x="6065" y="373"/>
                    <a:pt x="5100" y="1"/>
                    <a:pt x="4134" y="1"/>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2750250" y="4349475"/>
              <a:ext cx="4052875" cy="160750"/>
            </a:xfrm>
            <a:custGeom>
              <a:rect b="b" l="l" r="r" t="t"/>
              <a:pathLst>
                <a:path extrusionOk="0" h="6430" w="162115">
                  <a:moveTo>
                    <a:pt x="81074" y="1"/>
                  </a:moveTo>
                  <a:cubicBezTo>
                    <a:pt x="36294" y="1"/>
                    <a:pt x="1" y="1426"/>
                    <a:pt x="1" y="3199"/>
                  </a:cubicBezTo>
                  <a:cubicBezTo>
                    <a:pt x="1" y="5004"/>
                    <a:pt x="36294" y="6429"/>
                    <a:pt x="81074" y="6429"/>
                  </a:cubicBezTo>
                  <a:cubicBezTo>
                    <a:pt x="125822" y="6429"/>
                    <a:pt x="162115" y="5004"/>
                    <a:pt x="162115" y="3199"/>
                  </a:cubicBezTo>
                  <a:cubicBezTo>
                    <a:pt x="162115" y="1426"/>
                    <a:pt x="125822" y="1"/>
                    <a:pt x="81074" y="1"/>
                  </a:cubicBezTo>
                  <a:close/>
                </a:path>
              </a:pathLst>
            </a:cu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2523825" y="3132600"/>
              <a:ext cx="443400" cy="216175"/>
            </a:xfrm>
            <a:custGeom>
              <a:rect b="b" l="l" r="r" t="t"/>
              <a:pathLst>
                <a:path extrusionOk="0" h="8647" w="17736">
                  <a:moveTo>
                    <a:pt x="2756" y="0"/>
                  </a:moveTo>
                  <a:cubicBezTo>
                    <a:pt x="1236" y="0"/>
                    <a:pt x="1" y="1236"/>
                    <a:pt x="1" y="2756"/>
                  </a:cubicBezTo>
                  <a:lnTo>
                    <a:pt x="1" y="5891"/>
                  </a:lnTo>
                  <a:cubicBezTo>
                    <a:pt x="1" y="7411"/>
                    <a:pt x="1236" y="8646"/>
                    <a:pt x="2756" y="8646"/>
                  </a:cubicBezTo>
                  <a:lnTo>
                    <a:pt x="14980" y="8646"/>
                  </a:lnTo>
                  <a:cubicBezTo>
                    <a:pt x="16500" y="8646"/>
                    <a:pt x="17735" y="7411"/>
                    <a:pt x="17735" y="5891"/>
                  </a:cubicBezTo>
                  <a:lnTo>
                    <a:pt x="17735" y="2756"/>
                  </a:lnTo>
                  <a:cubicBezTo>
                    <a:pt x="17735" y="1236"/>
                    <a:pt x="16500" y="0"/>
                    <a:pt x="14980"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3"/>
            <p:cNvSpPr/>
            <p:nvPr/>
          </p:nvSpPr>
          <p:spPr>
            <a:xfrm>
              <a:off x="2632300" y="3202275"/>
              <a:ext cx="124325" cy="24575"/>
            </a:xfrm>
            <a:custGeom>
              <a:rect b="b" l="l" r="r" t="t"/>
              <a:pathLst>
                <a:path extrusionOk="0" h="983" w="4973">
                  <a:moveTo>
                    <a:pt x="507" y="0"/>
                  </a:moveTo>
                  <a:cubicBezTo>
                    <a:pt x="222" y="0"/>
                    <a:pt x="0" y="222"/>
                    <a:pt x="0" y="475"/>
                  </a:cubicBezTo>
                  <a:cubicBezTo>
                    <a:pt x="0" y="760"/>
                    <a:pt x="222" y="982"/>
                    <a:pt x="507" y="982"/>
                  </a:cubicBezTo>
                  <a:lnTo>
                    <a:pt x="4466" y="982"/>
                  </a:lnTo>
                  <a:cubicBezTo>
                    <a:pt x="4751" y="982"/>
                    <a:pt x="4972" y="760"/>
                    <a:pt x="4972" y="475"/>
                  </a:cubicBezTo>
                  <a:cubicBezTo>
                    <a:pt x="4972" y="222"/>
                    <a:pt x="4751" y="0"/>
                    <a:pt x="446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p:nvPr/>
          </p:nvSpPr>
          <p:spPr>
            <a:xfrm>
              <a:off x="2788275" y="3202275"/>
              <a:ext cx="68900" cy="24575"/>
            </a:xfrm>
            <a:custGeom>
              <a:rect b="b" l="l" r="r" t="t"/>
              <a:pathLst>
                <a:path extrusionOk="0" h="983" w="2756">
                  <a:moveTo>
                    <a:pt x="507" y="0"/>
                  </a:moveTo>
                  <a:cubicBezTo>
                    <a:pt x="222" y="0"/>
                    <a:pt x="0" y="222"/>
                    <a:pt x="0" y="475"/>
                  </a:cubicBezTo>
                  <a:cubicBezTo>
                    <a:pt x="0" y="760"/>
                    <a:pt x="222" y="982"/>
                    <a:pt x="507" y="982"/>
                  </a:cubicBezTo>
                  <a:lnTo>
                    <a:pt x="2249" y="982"/>
                  </a:lnTo>
                  <a:cubicBezTo>
                    <a:pt x="2534" y="982"/>
                    <a:pt x="2755" y="760"/>
                    <a:pt x="2755" y="475"/>
                  </a:cubicBezTo>
                  <a:cubicBezTo>
                    <a:pt x="2755" y="222"/>
                    <a:pt x="2502" y="0"/>
                    <a:pt x="22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2703550" y="3253725"/>
              <a:ext cx="153625" cy="25375"/>
            </a:xfrm>
            <a:custGeom>
              <a:rect b="b" l="l" r="r" t="t"/>
              <a:pathLst>
                <a:path extrusionOk="0" h="1015" w="6145">
                  <a:moveTo>
                    <a:pt x="507" y="1"/>
                  </a:moveTo>
                  <a:cubicBezTo>
                    <a:pt x="222" y="1"/>
                    <a:pt x="0" y="222"/>
                    <a:pt x="0" y="507"/>
                  </a:cubicBezTo>
                  <a:cubicBezTo>
                    <a:pt x="0" y="793"/>
                    <a:pt x="222" y="1014"/>
                    <a:pt x="507" y="1014"/>
                  </a:cubicBezTo>
                  <a:lnTo>
                    <a:pt x="5638" y="1014"/>
                  </a:lnTo>
                  <a:cubicBezTo>
                    <a:pt x="5923" y="1014"/>
                    <a:pt x="6144" y="793"/>
                    <a:pt x="6113" y="507"/>
                  </a:cubicBezTo>
                  <a:cubicBezTo>
                    <a:pt x="6113" y="222"/>
                    <a:pt x="5891" y="1"/>
                    <a:pt x="56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a:off x="5697075" y="2062200"/>
              <a:ext cx="443375" cy="215375"/>
            </a:xfrm>
            <a:custGeom>
              <a:rect b="b" l="l" r="r" t="t"/>
              <a:pathLst>
                <a:path extrusionOk="0" h="8615" w="17735">
                  <a:moveTo>
                    <a:pt x="2724" y="0"/>
                  </a:moveTo>
                  <a:cubicBezTo>
                    <a:pt x="1204" y="0"/>
                    <a:pt x="0" y="1204"/>
                    <a:pt x="0" y="2724"/>
                  </a:cubicBezTo>
                  <a:lnTo>
                    <a:pt x="0" y="5859"/>
                  </a:lnTo>
                  <a:cubicBezTo>
                    <a:pt x="0" y="7379"/>
                    <a:pt x="1204" y="8614"/>
                    <a:pt x="2724" y="8614"/>
                  </a:cubicBezTo>
                  <a:lnTo>
                    <a:pt x="14980" y="8614"/>
                  </a:lnTo>
                  <a:cubicBezTo>
                    <a:pt x="16500" y="8614"/>
                    <a:pt x="17735" y="7379"/>
                    <a:pt x="17735" y="5859"/>
                  </a:cubicBezTo>
                  <a:lnTo>
                    <a:pt x="17735" y="2724"/>
                  </a:lnTo>
                  <a:cubicBezTo>
                    <a:pt x="17735" y="1204"/>
                    <a:pt x="16500" y="0"/>
                    <a:pt x="14980"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a:off x="5754075" y="2127100"/>
              <a:ext cx="99775" cy="25375"/>
            </a:xfrm>
            <a:custGeom>
              <a:rect b="b" l="l" r="r" t="t"/>
              <a:pathLst>
                <a:path extrusionOk="0" h="1015" w="3991">
                  <a:moveTo>
                    <a:pt x="507" y="1"/>
                  </a:moveTo>
                  <a:cubicBezTo>
                    <a:pt x="254" y="1"/>
                    <a:pt x="0" y="254"/>
                    <a:pt x="0" y="508"/>
                  </a:cubicBezTo>
                  <a:cubicBezTo>
                    <a:pt x="0" y="793"/>
                    <a:pt x="254" y="1014"/>
                    <a:pt x="507" y="1014"/>
                  </a:cubicBezTo>
                  <a:lnTo>
                    <a:pt x="3516" y="1014"/>
                  </a:lnTo>
                  <a:cubicBezTo>
                    <a:pt x="3769" y="1014"/>
                    <a:pt x="3991" y="793"/>
                    <a:pt x="3991" y="508"/>
                  </a:cubicBezTo>
                  <a:cubicBezTo>
                    <a:pt x="3991" y="254"/>
                    <a:pt x="3769" y="1"/>
                    <a:pt x="35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3"/>
            <p:cNvSpPr/>
            <p:nvPr/>
          </p:nvSpPr>
          <p:spPr>
            <a:xfrm>
              <a:off x="5879175" y="2127100"/>
              <a:ext cx="63350" cy="25375"/>
            </a:xfrm>
            <a:custGeom>
              <a:rect b="b" l="l" r="r" t="t"/>
              <a:pathLst>
                <a:path extrusionOk="0" h="1015" w="2534">
                  <a:moveTo>
                    <a:pt x="507" y="1"/>
                  </a:moveTo>
                  <a:cubicBezTo>
                    <a:pt x="222" y="1"/>
                    <a:pt x="0" y="254"/>
                    <a:pt x="0" y="508"/>
                  </a:cubicBezTo>
                  <a:cubicBezTo>
                    <a:pt x="0" y="793"/>
                    <a:pt x="222" y="1014"/>
                    <a:pt x="507" y="1014"/>
                  </a:cubicBezTo>
                  <a:lnTo>
                    <a:pt x="2027" y="1014"/>
                  </a:lnTo>
                  <a:cubicBezTo>
                    <a:pt x="2312" y="1014"/>
                    <a:pt x="2534" y="793"/>
                    <a:pt x="2534" y="508"/>
                  </a:cubicBezTo>
                  <a:cubicBezTo>
                    <a:pt x="2534" y="254"/>
                    <a:pt x="2312" y="1"/>
                    <a:pt x="202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a:off x="6028800" y="2127100"/>
              <a:ext cx="53875" cy="25375"/>
            </a:xfrm>
            <a:custGeom>
              <a:rect b="b" l="l" r="r" t="t"/>
              <a:pathLst>
                <a:path extrusionOk="0" h="1015" w="2155">
                  <a:moveTo>
                    <a:pt x="507" y="1"/>
                  </a:moveTo>
                  <a:cubicBezTo>
                    <a:pt x="222" y="1"/>
                    <a:pt x="1" y="254"/>
                    <a:pt x="1" y="508"/>
                  </a:cubicBezTo>
                  <a:cubicBezTo>
                    <a:pt x="1" y="793"/>
                    <a:pt x="222" y="1014"/>
                    <a:pt x="507" y="1014"/>
                  </a:cubicBezTo>
                  <a:lnTo>
                    <a:pt x="1647" y="1014"/>
                  </a:lnTo>
                  <a:cubicBezTo>
                    <a:pt x="1932" y="1014"/>
                    <a:pt x="2154" y="793"/>
                    <a:pt x="2154" y="508"/>
                  </a:cubicBezTo>
                  <a:cubicBezTo>
                    <a:pt x="2154" y="254"/>
                    <a:pt x="1932" y="1"/>
                    <a:pt x="164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5879175" y="2186500"/>
              <a:ext cx="136200" cy="25350"/>
            </a:xfrm>
            <a:custGeom>
              <a:rect b="b" l="l" r="r" t="t"/>
              <a:pathLst>
                <a:path extrusionOk="0" h="1014" w="5448">
                  <a:moveTo>
                    <a:pt x="507" y="0"/>
                  </a:moveTo>
                  <a:cubicBezTo>
                    <a:pt x="222" y="0"/>
                    <a:pt x="0" y="253"/>
                    <a:pt x="0" y="507"/>
                  </a:cubicBezTo>
                  <a:cubicBezTo>
                    <a:pt x="0" y="792"/>
                    <a:pt x="222" y="1014"/>
                    <a:pt x="507" y="1014"/>
                  </a:cubicBezTo>
                  <a:lnTo>
                    <a:pt x="4972" y="1014"/>
                  </a:lnTo>
                  <a:cubicBezTo>
                    <a:pt x="5226" y="1014"/>
                    <a:pt x="5447" y="792"/>
                    <a:pt x="5447" y="507"/>
                  </a:cubicBezTo>
                  <a:cubicBezTo>
                    <a:pt x="5447" y="253"/>
                    <a:pt x="5226" y="0"/>
                    <a:pt x="49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3475475" y="2363050"/>
              <a:ext cx="443400" cy="215375"/>
            </a:xfrm>
            <a:custGeom>
              <a:rect b="b" l="l" r="r" t="t"/>
              <a:pathLst>
                <a:path extrusionOk="0" h="8615" w="17736">
                  <a:moveTo>
                    <a:pt x="2756" y="0"/>
                  </a:moveTo>
                  <a:cubicBezTo>
                    <a:pt x="1236" y="0"/>
                    <a:pt x="1" y="1204"/>
                    <a:pt x="1" y="2724"/>
                  </a:cubicBezTo>
                  <a:lnTo>
                    <a:pt x="1" y="5859"/>
                  </a:lnTo>
                  <a:cubicBezTo>
                    <a:pt x="1" y="7379"/>
                    <a:pt x="1236" y="8614"/>
                    <a:pt x="2756" y="8614"/>
                  </a:cubicBezTo>
                  <a:lnTo>
                    <a:pt x="15012" y="8614"/>
                  </a:lnTo>
                  <a:cubicBezTo>
                    <a:pt x="16532" y="8614"/>
                    <a:pt x="17736" y="7379"/>
                    <a:pt x="17736" y="5859"/>
                  </a:cubicBezTo>
                  <a:lnTo>
                    <a:pt x="17736" y="2724"/>
                  </a:lnTo>
                  <a:cubicBezTo>
                    <a:pt x="17736" y="1204"/>
                    <a:pt x="16532" y="0"/>
                    <a:pt x="15012"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3568125" y="2419250"/>
              <a:ext cx="64150" cy="25375"/>
            </a:xfrm>
            <a:custGeom>
              <a:rect b="b" l="l" r="r" t="t"/>
              <a:pathLst>
                <a:path extrusionOk="0" h="1015" w="2566">
                  <a:moveTo>
                    <a:pt x="507" y="1"/>
                  </a:moveTo>
                  <a:cubicBezTo>
                    <a:pt x="222" y="1"/>
                    <a:pt x="0" y="222"/>
                    <a:pt x="0" y="507"/>
                  </a:cubicBezTo>
                  <a:cubicBezTo>
                    <a:pt x="0" y="792"/>
                    <a:pt x="222" y="1014"/>
                    <a:pt x="507" y="1014"/>
                  </a:cubicBezTo>
                  <a:lnTo>
                    <a:pt x="2059" y="1014"/>
                  </a:lnTo>
                  <a:cubicBezTo>
                    <a:pt x="2344" y="1014"/>
                    <a:pt x="2565" y="792"/>
                    <a:pt x="2565" y="507"/>
                  </a:cubicBezTo>
                  <a:cubicBezTo>
                    <a:pt x="2565" y="222"/>
                    <a:pt x="2344" y="1"/>
                    <a:pt x="20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a:off x="3671050" y="2419250"/>
              <a:ext cx="45925" cy="25375"/>
            </a:xfrm>
            <a:custGeom>
              <a:rect b="b" l="l" r="r" t="t"/>
              <a:pathLst>
                <a:path extrusionOk="0" h="1015" w="1837">
                  <a:moveTo>
                    <a:pt x="475" y="1"/>
                  </a:moveTo>
                  <a:cubicBezTo>
                    <a:pt x="222" y="1"/>
                    <a:pt x="0" y="222"/>
                    <a:pt x="0" y="507"/>
                  </a:cubicBezTo>
                  <a:cubicBezTo>
                    <a:pt x="0" y="792"/>
                    <a:pt x="222" y="1014"/>
                    <a:pt x="475" y="1014"/>
                  </a:cubicBezTo>
                  <a:lnTo>
                    <a:pt x="1362" y="1014"/>
                  </a:lnTo>
                  <a:cubicBezTo>
                    <a:pt x="1615" y="1014"/>
                    <a:pt x="1837" y="792"/>
                    <a:pt x="1837" y="507"/>
                  </a:cubicBezTo>
                  <a:cubicBezTo>
                    <a:pt x="1837" y="222"/>
                    <a:pt x="1615" y="1"/>
                    <a:pt x="13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3"/>
            <p:cNvSpPr/>
            <p:nvPr/>
          </p:nvSpPr>
          <p:spPr>
            <a:xfrm>
              <a:off x="3663125" y="2476250"/>
              <a:ext cx="119575" cy="25375"/>
            </a:xfrm>
            <a:custGeom>
              <a:rect b="b" l="l" r="r" t="t"/>
              <a:pathLst>
                <a:path extrusionOk="0" h="1015" w="4783">
                  <a:moveTo>
                    <a:pt x="507" y="1"/>
                  </a:moveTo>
                  <a:cubicBezTo>
                    <a:pt x="222" y="1"/>
                    <a:pt x="0" y="223"/>
                    <a:pt x="0" y="508"/>
                  </a:cubicBezTo>
                  <a:cubicBezTo>
                    <a:pt x="0" y="761"/>
                    <a:pt x="222" y="1014"/>
                    <a:pt x="507" y="1014"/>
                  </a:cubicBezTo>
                  <a:lnTo>
                    <a:pt x="4276" y="1014"/>
                  </a:lnTo>
                  <a:cubicBezTo>
                    <a:pt x="4561" y="1014"/>
                    <a:pt x="4782" y="793"/>
                    <a:pt x="4782" y="508"/>
                  </a:cubicBezTo>
                  <a:cubicBezTo>
                    <a:pt x="4782" y="223"/>
                    <a:pt x="4561" y="1"/>
                    <a:pt x="42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3"/>
            <p:cNvSpPr/>
            <p:nvPr/>
          </p:nvSpPr>
          <p:spPr>
            <a:xfrm>
              <a:off x="3815925" y="2476250"/>
              <a:ext cx="52275" cy="25375"/>
            </a:xfrm>
            <a:custGeom>
              <a:rect b="b" l="l" r="r" t="t"/>
              <a:pathLst>
                <a:path extrusionOk="0" h="1015" w="2091">
                  <a:moveTo>
                    <a:pt x="476" y="1"/>
                  </a:moveTo>
                  <a:cubicBezTo>
                    <a:pt x="222" y="1"/>
                    <a:pt x="1" y="223"/>
                    <a:pt x="1" y="508"/>
                  </a:cubicBezTo>
                  <a:cubicBezTo>
                    <a:pt x="1" y="761"/>
                    <a:pt x="222" y="1014"/>
                    <a:pt x="476" y="1014"/>
                  </a:cubicBezTo>
                  <a:lnTo>
                    <a:pt x="1584" y="1014"/>
                  </a:lnTo>
                  <a:cubicBezTo>
                    <a:pt x="1869" y="1014"/>
                    <a:pt x="2091" y="793"/>
                    <a:pt x="2091" y="508"/>
                  </a:cubicBezTo>
                  <a:cubicBezTo>
                    <a:pt x="2091" y="223"/>
                    <a:pt x="1869" y="1"/>
                    <a:pt x="15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5309925" y="2437475"/>
              <a:ext cx="1383150" cy="1963475"/>
            </a:xfrm>
            <a:custGeom>
              <a:rect b="b" l="l" r="r" t="t"/>
              <a:pathLst>
                <a:path extrusionOk="0" h="78539" w="55326">
                  <a:moveTo>
                    <a:pt x="4339" y="0"/>
                  </a:moveTo>
                  <a:cubicBezTo>
                    <a:pt x="1964" y="0"/>
                    <a:pt x="0" y="1932"/>
                    <a:pt x="0" y="4339"/>
                  </a:cubicBezTo>
                  <a:lnTo>
                    <a:pt x="0" y="74169"/>
                  </a:lnTo>
                  <a:cubicBezTo>
                    <a:pt x="0" y="76576"/>
                    <a:pt x="1964" y="78539"/>
                    <a:pt x="4339" y="78539"/>
                  </a:cubicBezTo>
                  <a:lnTo>
                    <a:pt x="50987" y="78539"/>
                  </a:lnTo>
                  <a:cubicBezTo>
                    <a:pt x="53394" y="78539"/>
                    <a:pt x="55326" y="76576"/>
                    <a:pt x="55326" y="74169"/>
                  </a:cubicBezTo>
                  <a:lnTo>
                    <a:pt x="55326" y="4339"/>
                  </a:lnTo>
                  <a:cubicBezTo>
                    <a:pt x="55326" y="1932"/>
                    <a:pt x="53394" y="0"/>
                    <a:pt x="50987" y="0"/>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a:off x="5408875" y="2618775"/>
              <a:ext cx="1170200" cy="1618300"/>
            </a:xfrm>
            <a:custGeom>
              <a:rect b="b" l="l" r="r" t="t"/>
              <a:pathLst>
                <a:path extrusionOk="0" h="64732" w="46808">
                  <a:moveTo>
                    <a:pt x="1" y="0"/>
                  </a:moveTo>
                  <a:lnTo>
                    <a:pt x="1" y="64732"/>
                  </a:lnTo>
                  <a:lnTo>
                    <a:pt x="46808" y="64732"/>
                  </a:lnTo>
                  <a:lnTo>
                    <a:pt x="4680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3"/>
            <p:cNvSpPr/>
            <p:nvPr/>
          </p:nvSpPr>
          <p:spPr>
            <a:xfrm>
              <a:off x="5484100" y="2655975"/>
              <a:ext cx="1052225" cy="1524900"/>
            </a:xfrm>
            <a:custGeom>
              <a:rect b="b" l="l" r="r" t="t"/>
              <a:pathLst>
                <a:path extrusionOk="0" h="60996" w="42089">
                  <a:moveTo>
                    <a:pt x="41708" y="317"/>
                  </a:moveTo>
                  <a:lnTo>
                    <a:pt x="41708" y="60647"/>
                  </a:lnTo>
                  <a:lnTo>
                    <a:pt x="349" y="60647"/>
                  </a:lnTo>
                  <a:lnTo>
                    <a:pt x="349" y="317"/>
                  </a:lnTo>
                  <a:close/>
                  <a:moveTo>
                    <a:pt x="0" y="1"/>
                  </a:moveTo>
                  <a:lnTo>
                    <a:pt x="0" y="60995"/>
                  </a:lnTo>
                  <a:lnTo>
                    <a:pt x="42088" y="60995"/>
                  </a:lnTo>
                  <a:lnTo>
                    <a:pt x="42088" y="1"/>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3"/>
            <p:cNvSpPr/>
            <p:nvPr/>
          </p:nvSpPr>
          <p:spPr>
            <a:xfrm>
              <a:off x="5488050" y="3919575"/>
              <a:ext cx="1043525" cy="8725"/>
            </a:xfrm>
            <a:custGeom>
              <a:rect b="b" l="l" r="r" t="t"/>
              <a:pathLst>
                <a:path extrusionOk="0" h="349" w="41741">
                  <a:moveTo>
                    <a:pt x="1" y="0"/>
                  </a:moveTo>
                  <a:lnTo>
                    <a:pt x="1" y="349"/>
                  </a:lnTo>
                  <a:lnTo>
                    <a:pt x="41740" y="349"/>
                  </a:lnTo>
                  <a:lnTo>
                    <a:pt x="41740"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5488050" y="3667000"/>
              <a:ext cx="1043525" cy="7950"/>
            </a:xfrm>
            <a:custGeom>
              <a:rect b="b" l="l" r="r" t="t"/>
              <a:pathLst>
                <a:path extrusionOk="0" h="318" w="41741">
                  <a:moveTo>
                    <a:pt x="1" y="1"/>
                  </a:moveTo>
                  <a:lnTo>
                    <a:pt x="1" y="318"/>
                  </a:lnTo>
                  <a:lnTo>
                    <a:pt x="41740" y="318"/>
                  </a:lnTo>
                  <a:lnTo>
                    <a:pt x="41740" y="1"/>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5488050" y="3413650"/>
              <a:ext cx="1043525" cy="8750"/>
            </a:xfrm>
            <a:custGeom>
              <a:rect b="b" l="l" r="r" t="t"/>
              <a:pathLst>
                <a:path extrusionOk="0" h="350" w="41741">
                  <a:moveTo>
                    <a:pt x="1" y="1"/>
                  </a:moveTo>
                  <a:lnTo>
                    <a:pt x="1" y="349"/>
                  </a:lnTo>
                  <a:lnTo>
                    <a:pt x="41740" y="349"/>
                  </a:lnTo>
                  <a:lnTo>
                    <a:pt x="41740" y="1"/>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3"/>
            <p:cNvSpPr/>
            <p:nvPr/>
          </p:nvSpPr>
          <p:spPr>
            <a:xfrm>
              <a:off x="5488050" y="3161100"/>
              <a:ext cx="1043525" cy="8725"/>
            </a:xfrm>
            <a:custGeom>
              <a:rect b="b" l="l" r="r" t="t"/>
              <a:pathLst>
                <a:path extrusionOk="0" h="349" w="41741">
                  <a:moveTo>
                    <a:pt x="1" y="1"/>
                  </a:moveTo>
                  <a:lnTo>
                    <a:pt x="1" y="349"/>
                  </a:lnTo>
                  <a:lnTo>
                    <a:pt x="41740" y="349"/>
                  </a:lnTo>
                  <a:lnTo>
                    <a:pt x="41740" y="1"/>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3"/>
            <p:cNvSpPr/>
            <p:nvPr/>
          </p:nvSpPr>
          <p:spPr>
            <a:xfrm>
              <a:off x="5488050" y="2908550"/>
              <a:ext cx="1043525" cy="7925"/>
            </a:xfrm>
            <a:custGeom>
              <a:rect b="b" l="l" r="r" t="t"/>
              <a:pathLst>
                <a:path extrusionOk="0" h="317" w="41741">
                  <a:moveTo>
                    <a:pt x="1" y="0"/>
                  </a:moveTo>
                  <a:lnTo>
                    <a:pt x="1" y="317"/>
                  </a:lnTo>
                  <a:lnTo>
                    <a:pt x="41740" y="317"/>
                  </a:lnTo>
                  <a:lnTo>
                    <a:pt x="41740"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6353400" y="2659950"/>
              <a:ext cx="8750" cy="1516950"/>
            </a:xfrm>
            <a:custGeom>
              <a:rect b="b" l="l" r="r" t="t"/>
              <a:pathLst>
                <a:path extrusionOk="0" h="60678" w="350">
                  <a:moveTo>
                    <a:pt x="1" y="0"/>
                  </a:moveTo>
                  <a:lnTo>
                    <a:pt x="1" y="60678"/>
                  </a:lnTo>
                  <a:lnTo>
                    <a:pt x="349" y="60678"/>
                  </a:lnTo>
                  <a:lnTo>
                    <a:pt x="349"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6179225" y="2659950"/>
              <a:ext cx="9525" cy="1516950"/>
            </a:xfrm>
            <a:custGeom>
              <a:rect b="b" l="l" r="r" t="t"/>
              <a:pathLst>
                <a:path extrusionOk="0" h="60678" w="381">
                  <a:moveTo>
                    <a:pt x="1" y="0"/>
                  </a:moveTo>
                  <a:lnTo>
                    <a:pt x="1" y="60678"/>
                  </a:lnTo>
                  <a:lnTo>
                    <a:pt x="381" y="60678"/>
                  </a:lnTo>
                  <a:lnTo>
                    <a:pt x="381"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p:nvPr/>
          </p:nvSpPr>
          <p:spPr>
            <a:xfrm>
              <a:off x="6005850" y="2659950"/>
              <a:ext cx="8725" cy="1516950"/>
            </a:xfrm>
            <a:custGeom>
              <a:rect b="b" l="l" r="r" t="t"/>
              <a:pathLst>
                <a:path extrusionOk="0" h="60678" w="349">
                  <a:moveTo>
                    <a:pt x="0" y="0"/>
                  </a:moveTo>
                  <a:lnTo>
                    <a:pt x="0" y="60678"/>
                  </a:lnTo>
                  <a:lnTo>
                    <a:pt x="349" y="60678"/>
                  </a:lnTo>
                  <a:lnTo>
                    <a:pt x="349"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3"/>
            <p:cNvSpPr/>
            <p:nvPr/>
          </p:nvSpPr>
          <p:spPr>
            <a:xfrm>
              <a:off x="5831650" y="2659950"/>
              <a:ext cx="8750" cy="1516950"/>
            </a:xfrm>
            <a:custGeom>
              <a:rect b="b" l="l" r="r" t="t"/>
              <a:pathLst>
                <a:path extrusionOk="0" h="60678" w="350">
                  <a:moveTo>
                    <a:pt x="1" y="0"/>
                  </a:moveTo>
                  <a:lnTo>
                    <a:pt x="1" y="60678"/>
                  </a:lnTo>
                  <a:lnTo>
                    <a:pt x="349" y="60678"/>
                  </a:lnTo>
                  <a:lnTo>
                    <a:pt x="349"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3"/>
            <p:cNvSpPr/>
            <p:nvPr/>
          </p:nvSpPr>
          <p:spPr>
            <a:xfrm>
              <a:off x="5657475" y="2659950"/>
              <a:ext cx="9525" cy="1516950"/>
            </a:xfrm>
            <a:custGeom>
              <a:rect b="b" l="l" r="r" t="t"/>
              <a:pathLst>
                <a:path extrusionOk="0" h="60678" w="381">
                  <a:moveTo>
                    <a:pt x="1" y="0"/>
                  </a:moveTo>
                  <a:lnTo>
                    <a:pt x="1" y="60678"/>
                  </a:lnTo>
                  <a:lnTo>
                    <a:pt x="381" y="60678"/>
                  </a:lnTo>
                  <a:lnTo>
                    <a:pt x="381"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3"/>
            <p:cNvSpPr/>
            <p:nvPr/>
          </p:nvSpPr>
          <p:spPr>
            <a:xfrm>
              <a:off x="5665400" y="3611600"/>
              <a:ext cx="104525" cy="212200"/>
            </a:xfrm>
            <a:custGeom>
              <a:rect b="b" l="l" r="r" t="t"/>
              <a:pathLst>
                <a:path extrusionOk="0" h="8488" w="4181">
                  <a:moveTo>
                    <a:pt x="0" y="0"/>
                  </a:moveTo>
                  <a:lnTo>
                    <a:pt x="0" y="8487"/>
                  </a:lnTo>
                  <a:lnTo>
                    <a:pt x="4181" y="8487"/>
                  </a:lnTo>
                  <a:lnTo>
                    <a:pt x="4181" y="0"/>
                  </a:ln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3"/>
            <p:cNvSpPr/>
            <p:nvPr/>
          </p:nvSpPr>
          <p:spPr>
            <a:xfrm>
              <a:off x="5814250" y="3442950"/>
              <a:ext cx="104525" cy="380850"/>
            </a:xfrm>
            <a:custGeom>
              <a:rect b="b" l="l" r="r" t="t"/>
              <a:pathLst>
                <a:path extrusionOk="0" h="15234" w="4181">
                  <a:moveTo>
                    <a:pt x="0" y="1"/>
                  </a:moveTo>
                  <a:lnTo>
                    <a:pt x="0" y="15233"/>
                  </a:lnTo>
                  <a:lnTo>
                    <a:pt x="4181" y="15233"/>
                  </a:lnTo>
                  <a:lnTo>
                    <a:pt x="4181" y="1"/>
                  </a:ln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3"/>
            <p:cNvSpPr/>
            <p:nvPr/>
          </p:nvSpPr>
          <p:spPr>
            <a:xfrm>
              <a:off x="5962300" y="3735900"/>
              <a:ext cx="104525" cy="87900"/>
            </a:xfrm>
            <a:custGeom>
              <a:rect b="b" l="l" r="r" t="t"/>
              <a:pathLst>
                <a:path extrusionOk="0" h="3516" w="4181">
                  <a:moveTo>
                    <a:pt x="0" y="0"/>
                  </a:moveTo>
                  <a:lnTo>
                    <a:pt x="0" y="3515"/>
                  </a:lnTo>
                  <a:lnTo>
                    <a:pt x="4181" y="3515"/>
                  </a:lnTo>
                  <a:lnTo>
                    <a:pt x="4181" y="0"/>
                  </a:ln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3"/>
            <p:cNvSpPr/>
            <p:nvPr/>
          </p:nvSpPr>
          <p:spPr>
            <a:xfrm>
              <a:off x="6110350" y="3544300"/>
              <a:ext cx="104525" cy="279500"/>
            </a:xfrm>
            <a:custGeom>
              <a:rect b="b" l="l" r="r" t="t"/>
              <a:pathLst>
                <a:path extrusionOk="0" h="11180" w="4181">
                  <a:moveTo>
                    <a:pt x="0" y="0"/>
                  </a:moveTo>
                  <a:lnTo>
                    <a:pt x="0" y="11179"/>
                  </a:lnTo>
                  <a:lnTo>
                    <a:pt x="4181" y="11179"/>
                  </a:lnTo>
                  <a:lnTo>
                    <a:pt x="4181" y="0"/>
                  </a:ln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3"/>
            <p:cNvSpPr/>
            <p:nvPr/>
          </p:nvSpPr>
          <p:spPr>
            <a:xfrm>
              <a:off x="6259200" y="3648800"/>
              <a:ext cx="104525" cy="175000"/>
            </a:xfrm>
            <a:custGeom>
              <a:rect b="b" l="l" r="r" t="t"/>
              <a:pathLst>
                <a:path extrusionOk="0" h="7000" w="4181">
                  <a:moveTo>
                    <a:pt x="0" y="1"/>
                  </a:moveTo>
                  <a:lnTo>
                    <a:pt x="0" y="6999"/>
                  </a:lnTo>
                  <a:lnTo>
                    <a:pt x="4181" y="6999"/>
                  </a:lnTo>
                  <a:lnTo>
                    <a:pt x="4181" y="1"/>
                  </a:ln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3"/>
            <p:cNvSpPr/>
            <p:nvPr/>
          </p:nvSpPr>
          <p:spPr>
            <a:xfrm>
              <a:off x="6089775" y="3891850"/>
              <a:ext cx="138575" cy="24575"/>
            </a:xfrm>
            <a:custGeom>
              <a:rect b="b" l="l" r="r" t="t"/>
              <a:pathLst>
                <a:path extrusionOk="0" h="983" w="5543">
                  <a:moveTo>
                    <a:pt x="507" y="1"/>
                  </a:moveTo>
                  <a:cubicBezTo>
                    <a:pt x="222" y="1"/>
                    <a:pt x="0" y="223"/>
                    <a:pt x="0" y="508"/>
                  </a:cubicBezTo>
                  <a:cubicBezTo>
                    <a:pt x="0" y="761"/>
                    <a:pt x="222" y="983"/>
                    <a:pt x="507" y="983"/>
                  </a:cubicBezTo>
                  <a:lnTo>
                    <a:pt x="5035" y="983"/>
                  </a:lnTo>
                  <a:cubicBezTo>
                    <a:pt x="5289" y="983"/>
                    <a:pt x="5542" y="761"/>
                    <a:pt x="5542" y="508"/>
                  </a:cubicBezTo>
                  <a:cubicBezTo>
                    <a:pt x="5542" y="223"/>
                    <a:pt x="5289" y="1"/>
                    <a:pt x="5035"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3"/>
            <p:cNvSpPr/>
            <p:nvPr/>
          </p:nvSpPr>
          <p:spPr>
            <a:xfrm>
              <a:off x="6324125" y="3891850"/>
              <a:ext cx="53050" cy="24575"/>
            </a:xfrm>
            <a:custGeom>
              <a:rect b="b" l="l" r="r" t="t"/>
              <a:pathLst>
                <a:path extrusionOk="0" h="983" w="2122">
                  <a:moveTo>
                    <a:pt x="507" y="1"/>
                  </a:moveTo>
                  <a:cubicBezTo>
                    <a:pt x="222" y="1"/>
                    <a:pt x="0" y="223"/>
                    <a:pt x="0" y="508"/>
                  </a:cubicBezTo>
                  <a:cubicBezTo>
                    <a:pt x="0" y="761"/>
                    <a:pt x="222" y="983"/>
                    <a:pt x="507" y="983"/>
                  </a:cubicBezTo>
                  <a:lnTo>
                    <a:pt x="1615" y="983"/>
                  </a:lnTo>
                  <a:cubicBezTo>
                    <a:pt x="1900" y="983"/>
                    <a:pt x="2122" y="761"/>
                    <a:pt x="2122" y="508"/>
                  </a:cubicBezTo>
                  <a:cubicBezTo>
                    <a:pt x="2122" y="223"/>
                    <a:pt x="1900" y="1"/>
                    <a:pt x="1615"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p:nvPr/>
          </p:nvSpPr>
          <p:spPr>
            <a:xfrm>
              <a:off x="6146775" y="3936200"/>
              <a:ext cx="60200" cy="25350"/>
            </a:xfrm>
            <a:custGeom>
              <a:rect b="b" l="l" r="r" t="t"/>
              <a:pathLst>
                <a:path extrusionOk="0" h="1014" w="2408">
                  <a:moveTo>
                    <a:pt x="475" y="0"/>
                  </a:moveTo>
                  <a:cubicBezTo>
                    <a:pt x="222" y="0"/>
                    <a:pt x="0" y="222"/>
                    <a:pt x="0" y="507"/>
                  </a:cubicBezTo>
                  <a:cubicBezTo>
                    <a:pt x="0" y="792"/>
                    <a:pt x="222" y="1014"/>
                    <a:pt x="475" y="1014"/>
                  </a:cubicBezTo>
                  <a:lnTo>
                    <a:pt x="1900" y="1014"/>
                  </a:lnTo>
                  <a:cubicBezTo>
                    <a:pt x="2185" y="1014"/>
                    <a:pt x="2407" y="792"/>
                    <a:pt x="2407" y="507"/>
                  </a:cubicBezTo>
                  <a:cubicBezTo>
                    <a:pt x="2407" y="222"/>
                    <a:pt x="2185" y="0"/>
                    <a:pt x="1900"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3"/>
            <p:cNvSpPr/>
            <p:nvPr/>
          </p:nvSpPr>
          <p:spPr>
            <a:xfrm>
              <a:off x="6243350" y="3936200"/>
              <a:ext cx="106125" cy="25350"/>
            </a:xfrm>
            <a:custGeom>
              <a:rect b="b" l="l" r="r" t="t"/>
              <a:pathLst>
                <a:path extrusionOk="0" h="1014" w="4245">
                  <a:moveTo>
                    <a:pt x="508" y="0"/>
                  </a:moveTo>
                  <a:cubicBezTo>
                    <a:pt x="223" y="0"/>
                    <a:pt x="1" y="222"/>
                    <a:pt x="1" y="507"/>
                  </a:cubicBezTo>
                  <a:cubicBezTo>
                    <a:pt x="1" y="792"/>
                    <a:pt x="223" y="1014"/>
                    <a:pt x="508" y="1014"/>
                  </a:cubicBezTo>
                  <a:lnTo>
                    <a:pt x="3738" y="1014"/>
                  </a:lnTo>
                  <a:cubicBezTo>
                    <a:pt x="3991" y="1014"/>
                    <a:pt x="4245" y="792"/>
                    <a:pt x="4245" y="507"/>
                  </a:cubicBezTo>
                  <a:cubicBezTo>
                    <a:pt x="4245" y="222"/>
                    <a:pt x="4023" y="0"/>
                    <a:pt x="3738"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3"/>
            <p:cNvSpPr/>
            <p:nvPr/>
          </p:nvSpPr>
          <p:spPr>
            <a:xfrm>
              <a:off x="6271850" y="3225225"/>
              <a:ext cx="137800" cy="25375"/>
            </a:xfrm>
            <a:custGeom>
              <a:rect b="b" l="l" r="r" t="t"/>
              <a:pathLst>
                <a:path extrusionOk="0" h="1015" w="5512">
                  <a:moveTo>
                    <a:pt x="508" y="1"/>
                  </a:moveTo>
                  <a:cubicBezTo>
                    <a:pt x="223" y="1"/>
                    <a:pt x="1" y="254"/>
                    <a:pt x="1" y="507"/>
                  </a:cubicBezTo>
                  <a:cubicBezTo>
                    <a:pt x="1" y="792"/>
                    <a:pt x="223" y="1014"/>
                    <a:pt x="508" y="1014"/>
                  </a:cubicBezTo>
                  <a:lnTo>
                    <a:pt x="5005" y="1014"/>
                  </a:lnTo>
                  <a:cubicBezTo>
                    <a:pt x="5290" y="1014"/>
                    <a:pt x="5511" y="792"/>
                    <a:pt x="5511" y="507"/>
                  </a:cubicBezTo>
                  <a:cubicBezTo>
                    <a:pt x="5511" y="254"/>
                    <a:pt x="5290" y="1"/>
                    <a:pt x="5005"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3"/>
            <p:cNvSpPr/>
            <p:nvPr/>
          </p:nvSpPr>
          <p:spPr>
            <a:xfrm>
              <a:off x="6328075" y="3270350"/>
              <a:ext cx="60975" cy="25375"/>
            </a:xfrm>
            <a:custGeom>
              <a:rect b="b" l="l" r="r" t="t"/>
              <a:pathLst>
                <a:path extrusionOk="0" h="1015" w="2439">
                  <a:moveTo>
                    <a:pt x="507" y="1"/>
                  </a:moveTo>
                  <a:cubicBezTo>
                    <a:pt x="222" y="1"/>
                    <a:pt x="0" y="223"/>
                    <a:pt x="0" y="508"/>
                  </a:cubicBezTo>
                  <a:cubicBezTo>
                    <a:pt x="0" y="793"/>
                    <a:pt x="222" y="1014"/>
                    <a:pt x="507" y="1014"/>
                  </a:cubicBezTo>
                  <a:lnTo>
                    <a:pt x="1932" y="1014"/>
                  </a:lnTo>
                  <a:cubicBezTo>
                    <a:pt x="2186" y="1014"/>
                    <a:pt x="2439" y="793"/>
                    <a:pt x="2439" y="508"/>
                  </a:cubicBezTo>
                  <a:cubicBezTo>
                    <a:pt x="2439" y="223"/>
                    <a:pt x="2186" y="1"/>
                    <a:pt x="1932"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3"/>
            <p:cNvSpPr/>
            <p:nvPr/>
          </p:nvSpPr>
          <p:spPr>
            <a:xfrm>
              <a:off x="5649575" y="3891850"/>
              <a:ext cx="113225" cy="24575"/>
            </a:xfrm>
            <a:custGeom>
              <a:rect b="b" l="l" r="r" t="t"/>
              <a:pathLst>
                <a:path extrusionOk="0" h="983" w="4529">
                  <a:moveTo>
                    <a:pt x="507" y="1"/>
                  </a:moveTo>
                  <a:cubicBezTo>
                    <a:pt x="222" y="1"/>
                    <a:pt x="0" y="223"/>
                    <a:pt x="0" y="508"/>
                  </a:cubicBezTo>
                  <a:cubicBezTo>
                    <a:pt x="0" y="761"/>
                    <a:pt x="222" y="983"/>
                    <a:pt x="507" y="983"/>
                  </a:cubicBezTo>
                  <a:lnTo>
                    <a:pt x="4022" y="983"/>
                  </a:lnTo>
                  <a:cubicBezTo>
                    <a:pt x="4307" y="983"/>
                    <a:pt x="4529" y="761"/>
                    <a:pt x="4529" y="508"/>
                  </a:cubicBezTo>
                  <a:cubicBezTo>
                    <a:pt x="4529" y="223"/>
                    <a:pt x="4307" y="1"/>
                    <a:pt x="4022"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3"/>
            <p:cNvSpPr/>
            <p:nvPr/>
          </p:nvSpPr>
          <p:spPr>
            <a:xfrm>
              <a:off x="5794450" y="3891850"/>
              <a:ext cx="58625" cy="24575"/>
            </a:xfrm>
            <a:custGeom>
              <a:rect b="b" l="l" r="r" t="t"/>
              <a:pathLst>
                <a:path extrusionOk="0" h="983" w="2345">
                  <a:moveTo>
                    <a:pt x="507" y="1"/>
                  </a:moveTo>
                  <a:cubicBezTo>
                    <a:pt x="222" y="1"/>
                    <a:pt x="1" y="223"/>
                    <a:pt x="1" y="508"/>
                  </a:cubicBezTo>
                  <a:cubicBezTo>
                    <a:pt x="1" y="761"/>
                    <a:pt x="222" y="983"/>
                    <a:pt x="507" y="983"/>
                  </a:cubicBezTo>
                  <a:lnTo>
                    <a:pt x="1837" y="983"/>
                  </a:lnTo>
                  <a:cubicBezTo>
                    <a:pt x="2122" y="983"/>
                    <a:pt x="2344" y="761"/>
                    <a:pt x="2344" y="508"/>
                  </a:cubicBezTo>
                  <a:cubicBezTo>
                    <a:pt x="2344" y="223"/>
                    <a:pt x="2122" y="1"/>
                    <a:pt x="183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3"/>
            <p:cNvSpPr/>
            <p:nvPr/>
          </p:nvSpPr>
          <p:spPr>
            <a:xfrm>
              <a:off x="5746150" y="3936200"/>
              <a:ext cx="121950" cy="25350"/>
            </a:xfrm>
            <a:custGeom>
              <a:rect b="b" l="l" r="r" t="t"/>
              <a:pathLst>
                <a:path extrusionOk="0" h="1014" w="4878">
                  <a:moveTo>
                    <a:pt x="476" y="0"/>
                  </a:moveTo>
                  <a:cubicBezTo>
                    <a:pt x="222" y="0"/>
                    <a:pt x="1" y="222"/>
                    <a:pt x="1" y="507"/>
                  </a:cubicBezTo>
                  <a:cubicBezTo>
                    <a:pt x="1" y="792"/>
                    <a:pt x="222" y="1014"/>
                    <a:pt x="476" y="1014"/>
                  </a:cubicBezTo>
                  <a:lnTo>
                    <a:pt x="4403" y="1014"/>
                  </a:lnTo>
                  <a:cubicBezTo>
                    <a:pt x="4656" y="1014"/>
                    <a:pt x="4878" y="792"/>
                    <a:pt x="4878" y="507"/>
                  </a:cubicBezTo>
                  <a:cubicBezTo>
                    <a:pt x="4878" y="222"/>
                    <a:pt x="4656" y="0"/>
                    <a:pt x="4403"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13"/>
            <p:cNvSpPr/>
            <p:nvPr/>
          </p:nvSpPr>
          <p:spPr>
            <a:xfrm>
              <a:off x="5552175" y="2762075"/>
              <a:ext cx="113250" cy="24575"/>
            </a:xfrm>
            <a:custGeom>
              <a:rect b="b" l="l" r="r" t="t"/>
              <a:pathLst>
                <a:path extrusionOk="0" h="983" w="4530">
                  <a:moveTo>
                    <a:pt x="507" y="0"/>
                  </a:moveTo>
                  <a:cubicBezTo>
                    <a:pt x="222" y="0"/>
                    <a:pt x="1" y="222"/>
                    <a:pt x="1" y="475"/>
                  </a:cubicBezTo>
                  <a:cubicBezTo>
                    <a:pt x="1" y="760"/>
                    <a:pt x="222" y="982"/>
                    <a:pt x="507" y="982"/>
                  </a:cubicBezTo>
                  <a:lnTo>
                    <a:pt x="4023" y="982"/>
                  </a:lnTo>
                  <a:cubicBezTo>
                    <a:pt x="4276" y="982"/>
                    <a:pt x="4529" y="760"/>
                    <a:pt x="4529" y="475"/>
                  </a:cubicBezTo>
                  <a:cubicBezTo>
                    <a:pt x="4529" y="222"/>
                    <a:pt x="4276" y="0"/>
                    <a:pt x="4023"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3"/>
            <p:cNvSpPr/>
            <p:nvPr/>
          </p:nvSpPr>
          <p:spPr>
            <a:xfrm>
              <a:off x="5697075" y="2762075"/>
              <a:ext cx="58600" cy="24575"/>
            </a:xfrm>
            <a:custGeom>
              <a:rect b="b" l="l" r="r" t="t"/>
              <a:pathLst>
                <a:path extrusionOk="0" h="983" w="2344">
                  <a:moveTo>
                    <a:pt x="507" y="0"/>
                  </a:moveTo>
                  <a:cubicBezTo>
                    <a:pt x="222" y="0"/>
                    <a:pt x="0" y="222"/>
                    <a:pt x="0" y="475"/>
                  </a:cubicBezTo>
                  <a:cubicBezTo>
                    <a:pt x="0" y="760"/>
                    <a:pt x="222" y="982"/>
                    <a:pt x="507" y="982"/>
                  </a:cubicBezTo>
                  <a:lnTo>
                    <a:pt x="1837" y="982"/>
                  </a:lnTo>
                  <a:cubicBezTo>
                    <a:pt x="2122" y="982"/>
                    <a:pt x="2344" y="760"/>
                    <a:pt x="2344" y="475"/>
                  </a:cubicBezTo>
                  <a:cubicBezTo>
                    <a:pt x="2344" y="222"/>
                    <a:pt x="2122" y="0"/>
                    <a:pt x="1837"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3"/>
            <p:cNvSpPr/>
            <p:nvPr/>
          </p:nvSpPr>
          <p:spPr>
            <a:xfrm>
              <a:off x="5647975" y="2806400"/>
              <a:ext cx="122750" cy="25375"/>
            </a:xfrm>
            <a:custGeom>
              <a:rect b="b" l="l" r="r" t="t"/>
              <a:pathLst>
                <a:path extrusionOk="0" h="1015" w="4910">
                  <a:moveTo>
                    <a:pt x="507" y="1"/>
                  </a:moveTo>
                  <a:cubicBezTo>
                    <a:pt x="222" y="1"/>
                    <a:pt x="1" y="223"/>
                    <a:pt x="1" y="508"/>
                  </a:cubicBezTo>
                  <a:cubicBezTo>
                    <a:pt x="1" y="761"/>
                    <a:pt x="222" y="1014"/>
                    <a:pt x="507" y="1014"/>
                  </a:cubicBezTo>
                  <a:lnTo>
                    <a:pt x="4403" y="1014"/>
                  </a:lnTo>
                  <a:cubicBezTo>
                    <a:pt x="4688" y="1014"/>
                    <a:pt x="4909" y="793"/>
                    <a:pt x="4909" y="508"/>
                  </a:cubicBezTo>
                  <a:cubicBezTo>
                    <a:pt x="4909" y="223"/>
                    <a:pt x="4688" y="1"/>
                    <a:pt x="4403"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3"/>
            <p:cNvSpPr/>
            <p:nvPr/>
          </p:nvSpPr>
          <p:spPr>
            <a:xfrm>
              <a:off x="5753275" y="2773150"/>
              <a:ext cx="547125" cy="547100"/>
            </a:xfrm>
            <a:custGeom>
              <a:rect b="b" l="l" r="r" t="t"/>
              <a:pathLst>
                <a:path extrusionOk="0" h="21884" w="21885">
                  <a:moveTo>
                    <a:pt x="10927" y="983"/>
                  </a:moveTo>
                  <a:cubicBezTo>
                    <a:pt x="16437" y="983"/>
                    <a:pt x="20902" y="5448"/>
                    <a:pt x="20871" y="10927"/>
                  </a:cubicBezTo>
                  <a:cubicBezTo>
                    <a:pt x="20871" y="16437"/>
                    <a:pt x="16437" y="20902"/>
                    <a:pt x="10927" y="20902"/>
                  </a:cubicBezTo>
                  <a:cubicBezTo>
                    <a:pt x="5448" y="20902"/>
                    <a:pt x="982" y="16437"/>
                    <a:pt x="982" y="10927"/>
                  </a:cubicBezTo>
                  <a:cubicBezTo>
                    <a:pt x="982" y="5448"/>
                    <a:pt x="5448" y="983"/>
                    <a:pt x="10927" y="983"/>
                  </a:cubicBezTo>
                  <a:close/>
                  <a:moveTo>
                    <a:pt x="10927" y="1"/>
                  </a:moveTo>
                  <a:cubicBezTo>
                    <a:pt x="4909" y="1"/>
                    <a:pt x="1" y="4909"/>
                    <a:pt x="1" y="10958"/>
                  </a:cubicBezTo>
                  <a:cubicBezTo>
                    <a:pt x="1" y="16975"/>
                    <a:pt x="4909" y="21884"/>
                    <a:pt x="10927" y="21884"/>
                  </a:cubicBezTo>
                  <a:cubicBezTo>
                    <a:pt x="16975" y="21884"/>
                    <a:pt x="21884" y="16975"/>
                    <a:pt x="21884" y="10958"/>
                  </a:cubicBezTo>
                  <a:cubicBezTo>
                    <a:pt x="21884" y="4909"/>
                    <a:pt x="16975" y="1"/>
                    <a:pt x="1092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3"/>
            <p:cNvSpPr/>
            <p:nvPr/>
          </p:nvSpPr>
          <p:spPr>
            <a:xfrm>
              <a:off x="6012975" y="2804200"/>
              <a:ext cx="202700" cy="448775"/>
            </a:xfrm>
            <a:custGeom>
              <a:rect b="b" l="l" r="r" t="t"/>
              <a:pathLst>
                <a:path extrusionOk="0" h="17951" w="8108">
                  <a:moveTo>
                    <a:pt x="5510" y="0"/>
                  </a:moveTo>
                  <a:cubicBezTo>
                    <a:pt x="5335" y="0"/>
                    <a:pt x="5155" y="93"/>
                    <a:pt x="5067" y="247"/>
                  </a:cubicBezTo>
                  <a:lnTo>
                    <a:pt x="95" y="9463"/>
                  </a:lnTo>
                  <a:cubicBezTo>
                    <a:pt x="0" y="9653"/>
                    <a:pt x="32" y="9875"/>
                    <a:pt x="190" y="10033"/>
                  </a:cubicBezTo>
                  <a:lnTo>
                    <a:pt x="7189" y="17792"/>
                  </a:lnTo>
                  <a:cubicBezTo>
                    <a:pt x="7284" y="17887"/>
                    <a:pt x="7411" y="17950"/>
                    <a:pt x="7569" y="17950"/>
                  </a:cubicBezTo>
                  <a:cubicBezTo>
                    <a:pt x="7664" y="17950"/>
                    <a:pt x="7791" y="17918"/>
                    <a:pt x="7886" y="17823"/>
                  </a:cubicBezTo>
                  <a:cubicBezTo>
                    <a:pt x="8107" y="17633"/>
                    <a:pt x="8107" y="17317"/>
                    <a:pt x="7917" y="17127"/>
                  </a:cubicBezTo>
                  <a:lnTo>
                    <a:pt x="1172" y="9621"/>
                  </a:lnTo>
                  <a:lnTo>
                    <a:pt x="5954" y="722"/>
                  </a:lnTo>
                  <a:cubicBezTo>
                    <a:pt x="6081" y="501"/>
                    <a:pt x="5986" y="184"/>
                    <a:pt x="5732" y="57"/>
                  </a:cubicBezTo>
                  <a:cubicBezTo>
                    <a:pt x="5665" y="18"/>
                    <a:pt x="5588" y="0"/>
                    <a:pt x="5510"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a:off x="5752500" y="3033625"/>
              <a:ext cx="287400" cy="38025"/>
            </a:xfrm>
            <a:custGeom>
              <a:rect b="b" l="l" r="r" t="t"/>
              <a:pathLst>
                <a:path extrusionOk="0" h="1521" w="11496">
                  <a:moveTo>
                    <a:pt x="10958" y="1"/>
                  </a:moveTo>
                  <a:lnTo>
                    <a:pt x="507" y="508"/>
                  </a:lnTo>
                  <a:cubicBezTo>
                    <a:pt x="222" y="539"/>
                    <a:pt x="0" y="761"/>
                    <a:pt x="32" y="1046"/>
                  </a:cubicBezTo>
                  <a:cubicBezTo>
                    <a:pt x="32" y="1331"/>
                    <a:pt x="253" y="1521"/>
                    <a:pt x="507" y="1521"/>
                  </a:cubicBezTo>
                  <a:lnTo>
                    <a:pt x="538" y="1521"/>
                  </a:lnTo>
                  <a:lnTo>
                    <a:pt x="10989" y="1014"/>
                  </a:lnTo>
                  <a:cubicBezTo>
                    <a:pt x="11274" y="1014"/>
                    <a:pt x="11496" y="761"/>
                    <a:pt x="11464" y="476"/>
                  </a:cubicBezTo>
                  <a:cubicBezTo>
                    <a:pt x="11464" y="223"/>
                    <a:pt x="11211" y="1"/>
                    <a:pt x="10958"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3"/>
            <p:cNvSpPr/>
            <p:nvPr/>
          </p:nvSpPr>
          <p:spPr>
            <a:xfrm>
              <a:off x="5476175" y="4097700"/>
              <a:ext cx="1068075" cy="25375"/>
            </a:xfrm>
            <a:custGeom>
              <a:rect b="b" l="l" r="r" t="t"/>
              <a:pathLst>
                <a:path extrusionOk="0" h="1015" w="42723">
                  <a:moveTo>
                    <a:pt x="476" y="1"/>
                  </a:moveTo>
                  <a:cubicBezTo>
                    <a:pt x="222" y="1"/>
                    <a:pt x="1" y="223"/>
                    <a:pt x="1" y="508"/>
                  </a:cubicBezTo>
                  <a:cubicBezTo>
                    <a:pt x="1" y="793"/>
                    <a:pt x="222" y="1014"/>
                    <a:pt x="476" y="1014"/>
                  </a:cubicBezTo>
                  <a:lnTo>
                    <a:pt x="42215" y="1014"/>
                  </a:lnTo>
                  <a:cubicBezTo>
                    <a:pt x="42500" y="1014"/>
                    <a:pt x="42722" y="793"/>
                    <a:pt x="42722" y="508"/>
                  </a:cubicBezTo>
                  <a:cubicBezTo>
                    <a:pt x="42722" y="223"/>
                    <a:pt x="42500" y="1"/>
                    <a:pt x="42215"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3"/>
            <p:cNvSpPr/>
            <p:nvPr/>
          </p:nvSpPr>
          <p:spPr>
            <a:xfrm>
              <a:off x="6432575" y="2697950"/>
              <a:ext cx="70500" cy="69700"/>
            </a:xfrm>
            <a:custGeom>
              <a:rect b="b" l="l" r="r" t="t"/>
              <a:pathLst>
                <a:path extrusionOk="0" h="2788" w="2820">
                  <a:moveTo>
                    <a:pt x="2154" y="665"/>
                  </a:moveTo>
                  <a:lnTo>
                    <a:pt x="2154" y="2122"/>
                  </a:lnTo>
                  <a:lnTo>
                    <a:pt x="666" y="2122"/>
                  </a:lnTo>
                  <a:lnTo>
                    <a:pt x="666" y="665"/>
                  </a:lnTo>
                  <a:close/>
                  <a:moveTo>
                    <a:pt x="349" y="0"/>
                  </a:moveTo>
                  <a:cubicBezTo>
                    <a:pt x="159" y="0"/>
                    <a:pt x="1" y="127"/>
                    <a:pt x="1" y="317"/>
                  </a:cubicBezTo>
                  <a:lnTo>
                    <a:pt x="1" y="2470"/>
                  </a:lnTo>
                  <a:cubicBezTo>
                    <a:pt x="1" y="2629"/>
                    <a:pt x="159" y="2787"/>
                    <a:pt x="349" y="2787"/>
                  </a:cubicBezTo>
                  <a:lnTo>
                    <a:pt x="2471" y="2787"/>
                  </a:lnTo>
                  <a:cubicBezTo>
                    <a:pt x="2661" y="2787"/>
                    <a:pt x="2819" y="2629"/>
                    <a:pt x="2819" y="2470"/>
                  </a:cubicBezTo>
                  <a:lnTo>
                    <a:pt x="2819" y="317"/>
                  </a:lnTo>
                  <a:cubicBezTo>
                    <a:pt x="2819" y="127"/>
                    <a:pt x="2661" y="0"/>
                    <a:pt x="2471"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3"/>
            <p:cNvSpPr/>
            <p:nvPr/>
          </p:nvSpPr>
          <p:spPr>
            <a:xfrm>
              <a:off x="5565650" y="3215725"/>
              <a:ext cx="68100" cy="68125"/>
            </a:xfrm>
            <a:custGeom>
              <a:rect b="b" l="l" r="r" t="t"/>
              <a:pathLst>
                <a:path extrusionOk="0" h="2725" w="2724">
                  <a:moveTo>
                    <a:pt x="2027" y="666"/>
                  </a:moveTo>
                  <a:lnTo>
                    <a:pt x="2027" y="2059"/>
                  </a:lnTo>
                  <a:lnTo>
                    <a:pt x="665" y="2059"/>
                  </a:lnTo>
                  <a:lnTo>
                    <a:pt x="665" y="666"/>
                  </a:lnTo>
                  <a:close/>
                  <a:moveTo>
                    <a:pt x="317" y="1"/>
                  </a:moveTo>
                  <a:cubicBezTo>
                    <a:pt x="127" y="1"/>
                    <a:pt x="0" y="159"/>
                    <a:pt x="0" y="349"/>
                  </a:cubicBezTo>
                  <a:lnTo>
                    <a:pt x="0" y="2408"/>
                  </a:lnTo>
                  <a:cubicBezTo>
                    <a:pt x="0" y="2566"/>
                    <a:pt x="127" y="2724"/>
                    <a:pt x="317" y="2724"/>
                  </a:cubicBezTo>
                  <a:lnTo>
                    <a:pt x="2375" y="2724"/>
                  </a:lnTo>
                  <a:cubicBezTo>
                    <a:pt x="2565" y="2724"/>
                    <a:pt x="2724" y="2566"/>
                    <a:pt x="2692" y="2408"/>
                  </a:cubicBezTo>
                  <a:lnTo>
                    <a:pt x="2692" y="349"/>
                  </a:lnTo>
                  <a:cubicBezTo>
                    <a:pt x="2692" y="159"/>
                    <a:pt x="2565" y="1"/>
                    <a:pt x="2375"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3"/>
            <p:cNvSpPr/>
            <p:nvPr/>
          </p:nvSpPr>
          <p:spPr>
            <a:xfrm>
              <a:off x="6265525" y="3410500"/>
              <a:ext cx="182125" cy="75225"/>
            </a:xfrm>
            <a:custGeom>
              <a:rect b="b" l="l" r="r" t="t"/>
              <a:pathLst>
                <a:path extrusionOk="0" h="3009" w="7285">
                  <a:moveTo>
                    <a:pt x="6619" y="665"/>
                  </a:moveTo>
                  <a:lnTo>
                    <a:pt x="6619" y="2344"/>
                  </a:lnTo>
                  <a:lnTo>
                    <a:pt x="666" y="2344"/>
                  </a:lnTo>
                  <a:lnTo>
                    <a:pt x="666" y="665"/>
                  </a:lnTo>
                  <a:close/>
                  <a:moveTo>
                    <a:pt x="349" y="0"/>
                  </a:moveTo>
                  <a:cubicBezTo>
                    <a:pt x="159" y="0"/>
                    <a:pt x="1" y="159"/>
                    <a:pt x="1" y="349"/>
                  </a:cubicBezTo>
                  <a:lnTo>
                    <a:pt x="1" y="2660"/>
                  </a:lnTo>
                  <a:cubicBezTo>
                    <a:pt x="1" y="2850"/>
                    <a:pt x="159" y="3009"/>
                    <a:pt x="349" y="3009"/>
                  </a:cubicBezTo>
                  <a:lnTo>
                    <a:pt x="6936" y="3009"/>
                  </a:lnTo>
                  <a:cubicBezTo>
                    <a:pt x="7126" y="3009"/>
                    <a:pt x="7285" y="2850"/>
                    <a:pt x="7285" y="2660"/>
                  </a:cubicBezTo>
                  <a:lnTo>
                    <a:pt x="7285" y="349"/>
                  </a:lnTo>
                  <a:cubicBezTo>
                    <a:pt x="7285" y="159"/>
                    <a:pt x="7126" y="0"/>
                    <a:pt x="6936"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3"/>
            <p:cNvSpPr/>
            <p:nvPr/>
          </p:nvSpPr>
          <p:spPr>
            <a:xfrm>
              <a:off x="5517350" y="4004275"/>
              <a:ext cx="148875" cy="74450"/>
            </a:xfrm>
            <a:custGeom>
              <a:rect b="b" l="l" r="r" t="t"/>
              <a:pathLst>
                <a:path extrusionOk="0" h="2978" w="5955">
                  <a:moveTo>
                    <a:pt x="5289" y="666"/>
                  </a:moveTo>
                  <a:lnTo>
                    <a:pt x="5289" y="2313"/>
                  </a:lnTo>
                  <a:lnTo>
                    <a:pt x="665" y="2313"/>
                  </a:lnTo>
                  <a:lnTo>
                    <a:pt x="665" y="666"/>
                  </a:lnTo>
                  <a:close/>
                  <a:moveTo>
                    <a:pt x="349" y="1"/>
                  </a:moveTo>
                  <a:cubicBezTo>
                    <a:pt x="159" y="1"/>
                    <a:pt x="0" y="128"/>
                    <a:pt x="0" y="318"/>
                  </a:cubicBezTo>
                  <a:lnTo>
                    <a:pt x="0" y="2629"/>
                  </a:lnTo>
                  <a:cubicBezTo>
                    <a:pt x="0" y="2819"/>
                    <a:pt x="159" y="2978"/>
                    <a:pt x="349" y="2978"/>
                  </a:cubicBezTo>
                  <a:lnTo>
                    <a:pt x="5606" y="2978"/>
                  </a:lnTo>
                  <a:cubicBezTo>
                    <a:pt x="5796" y="2978"/>
                    <a:pt x="5954" y="2819"/>
                    <a:pt x="5954" y="2629"/>
                  </a:cubicBezTo>
                  <a:lnTo>
                    <a:pt x="5954" y="318"/>
                  </a:lnTo>
                  <a:cubicBezTo>
                    <a:pt x="5954" y="128"/>
                    <a:pt x="5796" y="1"/>
                    <a:pt x="5606"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a:off x="5697850" y="4004275"/>
              <a:ext cx="87125" cy="74450"/>
            </a:xfrm>
            <a:custGeom>
              <a:rect b="b" l="l" r="r" t="t"/>
              <a:pathLst>
                <a:path extrusionOk="0" h="2978" w="3485">
                  <a:moveTo>
                    <a:pt x="2819" y="666"/>
                  </a:moveTo>
                  <a:lnTo>
                    <a:pt x="2819" y="2313"/>
                  </a:lnTo>
                  <a:lnTo>
                    <a:pt x="666" y="2313"/>
                  </a:lnTo>
                  <a:lnTo>
                    <a:pt x="666" y="666"/>
                  </a:lnTo>
                  <a:close/>
                  <a:moveTo>
                    <a:pt x="318" y="1"/>
                  </a:moveTo>
                  <a:cubicBezTo>
                    <a:pt x="159" y="1"/>
                    <a:pt x="1" y="128"/>
                    <a:pt x="1" y="318"/>
                  </a:cubicBezTo>
                  <a:lnTo>
                    <a:pt x="1" y="2629"/>
                  </a:lnTo>
                  <a:cubicBezTo>
                    <a:pt x="1" y="2819"/>
                    <a:pt x="159" y="2978"/>
                    <a:pt x="318" y="2978"/>
                  </a:cubicBezTo>
                  <a:lnTo>
                    <a:pt x="3136" y="2978"/>
                  </a:lnTo>
                  <a:cubicBezTo>
                    <a:pt x="3326" y="2978"/>
                    <a:pt x="3484" y="2819"/>
                    <a:pt x="3484" y="2629"/>
                  </a:cubicBezTo>
                  <a:lnTo>
                    <a:pt x="3484" y="318"/>
                  </a:lnTo>
                  <a:cubicBezTo>
                    <a:pt x="3484" y="128"/>
                    <a:pt x="3326" y="1"/>
                    <a:pt x="3136"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3"/>
            <p:cNvSpPr/>
            <p:nvPr/>
          </p:nvSpPr>
          <p:spPr>
            <a:xfrm>
              <a:off x="6430200" y="4004275"/>
              <a:ext cx="57825" cy="57050"/>
            </a:xfrm>
            <a:custGeom>
              <a:rect b="b" l="l" r="r" t="t"/>
              <a:pathLst>
                <a:path extrusionOk="0" h="2282" w="2313">
                  <a:moveTo>
                    <a:pt x="1648" y="666"/>
                  </a:moveTo>
                  <a:lnTo>
                    <a:pt x="1648" y="1616"/>
                  </a:lnTo>
                  <a:lnTo>
                    <a:pt x="698" y="1616"/>
                  </a:lnTo>
                  <a:lnTo>
                    <a:pt x="698" y="666"/>
                  </a:lnTo>
                  <a:close/>
                  <a:moveTo>
                    <a:pt x="349" y="1"/>
                  </a:moveTo>
                  <a:cubicBezTo>
                    <a:pt x="159" y="1"/>
                    <a:pt x="1" y="128"/>
                    <a:pt x="1" y="318"/>
                  </a:cubicBezTo>
                  <a:lnTo>
                    <a:pt x="1" y="1964"/>
                  </a:lnTo>
                  <a:cubicBezTo>
                    <a:pt x="1" y="2123"/>
                    <a:pt x="159" y="2281"/>
                    <a:pt x="349" y="2281"/>
                  </a:cubicBezTo>
                  <a:lnTo>
                    <a:pt x="1964" y="2281"/>
                  </a:lnTo>
                  <a:cubicBezTo>
                    <a:pt x="2154" y="2281"/>
                    <a:pt x="2313" y="2123"/>
                    <a:pt x="2313" y="1964"/>
                  </a:cubicBezTo>
                  <a:lnTo>
                    <a:pt x="2313" y="318"/>
                  </a:lnTo>
                  <a:cubicBezTo>
                    <a:pt x="2313" y="128"/>
                    <a:pt x="2154" y="1"/>
                    <a:pt x="1964"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3"/>
            <p:cNvSpPr/>
            <p:nvPr/>
          </p:nvSpPr>
          <p:spPr>
            <a:xfrm>
              <a:off x="3492900" y="3838025"/>
              <a:ext cx="2062475" cy="228050"/>
            </a:xfrm>
            <a:custGeom>
              <a:rect b="b" l="l" r="r" t="t"/>
              <a:pathLst>
                <a:path extrusionOk="0" h="9122" w="82499">
                  <a:moveTo>
                    <a:pt x="1" y="0"/>
                  </a:moveTo>
                  <a:lnTo>
                    <a:pt x="1" y="5004"/>
                  </a:lnTo>
                  <a:cubicBezTo>
                    <a:pt x="1" y="7284"/>
                    <a:pt x="1837" y="9121"/>
                    <a:pt x="4118" y="9121"/>
                  </a:cubicBezTo>
                  <a:lnTo>
                    <a:pt x="78350" y="9121"/>
                  </a:lnTo>
                  <a:cubicBezTo>
                    <a:pt x="80630" y="9121"/>
                    <a:pt x="82498" y="7284"/>
                    <a:pt x="82498" y="5004"/>
                  </a:cubicBezTo>
                  <a:lnTo>
                    <a:pt x="82498"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3"/>
            <p:cNvSpPr/>
            <p:nvPr/>
          </p:nvSpPr>
          <p:spPr>
            <a:xfrm>
              <a:off x="3492900" y="2784250"/>
              <a:ext cx="2061675" cy="1053800"/>
            </a:xfrm>
            <a:custGeom>
              <a:rect b="b" l="l" r="r" t="t"/>
              <a:pathLst>
                <a:path extrusionOk="0" h="42152" w="82467">
                  <a:moveTo>
                    <a:pt x="4118" y="0"/>
                  </a:moveTo>
                  <a:cubicBezTo>
                    <a:pt x="1837" y="0"/>
                    <a:pt x="1" y="1837"/>
                    <a:pt x="1" y="4117"/>
                  </a:cubicBezTo>
                  <a:lnTo>
                    <a:pt x="1" y="42151"/>
                  </a:lnTo>
                  <a:lnTo>
                    <a:pt x="82467" y="42151"/>
                  </a:lnTo>
                  <a:lnTo>
                    <a:pt x="82467" y="4117"/>
                  </a:lnTo>
                  <a:cubicBezTo>
                    <a:pt x="82467" y="1837"/>
                    <a:pt x="80630" y="0"/>
                    <a:pt x="78350"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3"/>
            <p:cNvSpPr/>
            <p:nvPr/>
          </p:nvSpPr>
          <p:spPr>
            <a:xfrm>
              <a:off x="4313125" y="4066050"/>
              <a:ext cx="437850" cy="106900"/>
            </a:xfrm>
            <a:custGeom>
              <a:rect b="b" l="l" r="r" t="t"/>
              <a:pathLst>
                <a:path extrusionOk="0" h="4276" w="17514">
                  <a:moveTo>
                    <a:pt x="1" y="0"/>
                  </a:moveTo>
                  <a:lnTo>
                    <a:pt x="8425" y="2059"/>
                  </a:lnTo>
                  <a:lnTo>
                    <a:pt x="17514" y="4275"/>
                  </a:lnTo>
                  <a:cubicBezTo>
                    <a:pt x="17102" y="3040"/>
                    <a:pt x="16849" y="1647"/>
                    <a:pt x="16849" y="0"/>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3"/>
            <p:cNvSpPr/>
            <p:nvPr/>
          </p:nvSpPr>
          <p:spPr>
            <a:xfrm>
              <a:off x="4103325" y="4066050"/>
              <a:ext cx="841625" cy="291375"/>
            </a:xfrm>
            <a:custGeom>
              <a:rect b="b" l="l" r="r" t="t"/>
              <a:pathLst>
                <a:path extrusionOk="0" h="11655" w="33665">
                  <a:moveTo>
                    <a:pt x="8393" y="0"/>
                  </a:moveTo>
                  <a:cubicBezTo>
                    <a:pt x="8393" y="9596"/>
                    <a:pt x="0" y="11654"/>
                    <a:pt x="0" y="11654"/>
                  </a:cubicBezTo>
                  <a:lnTo>
                    <a:pt x="33665" y="11654"/>
                  </a:lnTo>
                  <a:cubicBezTo>
                    <a:pt x="33665" y="11654"/>
                    <a:pt x="27869" y="10229"/>
                    <a:pt x="25906" y="4275"/>
                  </a:cubicBezTo>
                  <a:lnTo>
                    <a:pt x="16817" y="2059"/>
                  </a:lnTo>
                  <a:lnTo>
                    <a:pt x="8393"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3"/>
            <p:cNvSpPr/>
            <p:nvPr/>
          </p:nvSpPr>
          <p:spPr>
            <a:xfrm>
              <a:off x="4098575" y="4344725"/>
              <a:ext cx="850325" cy="71275"/>
            </a:xfrm>
            <a:custGeom>
              <a:rect b="b" l="l" r="r" t="t"/>
              <a:pathLst>
                <a:path extrusionOk="0" h="2851" w="34013">
                  <a:moveTo>
                    <a:pt x="1045" y="1"/>
                  </a:moveTo>
                  <a:cubicBezTo>
                    <a:pt x="475" y="1"/>
                    <a:pt x="0" y="476"/>
                    <a:pt x="0" y="1046"/>
                  </a:cubicBezTo>
                  <a:lnTo>
                    <a:pt x="0" y="1806"/>
                  </a:lnTo>
                  <a:cubicBezTo>
                    <a:pt x="0" y="2376"/>
                    <a:pt x="475" y="2851"/>
                    <a:pt x="1045" y="2851"/>
                  </a:cubicBezTo>
                  <a:lnTo>
                    <a:pt x="32968" y="2851"/>
                  </a:lnTo>
                  <a:cubicBezTo>
                    <a:pt x="33538" y="2851"/>
                    <a:pt x="34013" y="2376"/>
                    <a:pt x="34013" y="1806"/>
                  </a:cubicBezTo>
                  <a:lnTo>
                    <a:pt x="34013" y="1046"/>
                  </a:lnTo>
                  <a:cubicBezTo>
                    <a:pt x="34013" y="476"/>
                    <a:pt x="33538" y="1"/>
                    <a:pt x="329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3"/>
            <p:cNvSpPr/>
            <p:nvPr/>
          </p:nvSpPr>
          <p:spPr>
            <a:xfrm>
              <a:off x="2780350" y="3284150"/>
              <a:ext cx="666650" cy="397925"/>
            </a:xfrm>
            <a:custGeom>
              <a:rect b="b" l="l" r="r" t="t"/>
              <a:pathLst>
                <a:path extrusionOk="0" h="15917" w="26666">
                  <a:moveTo>
                    <a:pt x="23392" y="0"/>
                  </a:moveTo>
                  <a:cubicBezTo>
                    <a:pt x="23034" y="0"/>
                    <a:pt x="22670" y="78"/>
                    <a:pt x="22327" y="241"/>
                  </a:cubicBezTo>
                  <a:lnTo>
                    <a:pt x="1711" y="10470"/>
                  </a:lnTo>
                  <a:cubicBezTo>
                    <a:pt x="507" y="11040"/>
                    <a:pt x="0" y="12496"/>
                    <a:pt x="602" y="13700"/>
                  </a:cubicBezTo>
                  <a:lnTo>
                    <a:pt x="1711" y="15917"/>
                  </a:lnTo>
                  <a:lnTo>
                    <a:pt x="26666" y="3566"/>
                  </a:lnTo>
                  <a:lnTo>
                    <a:pt x="25589" y="1349"/>
                  </a:lnTo>
                  <a:cubicBezTo>
                    <a:pt x="25159" y="489"/>
                    <a:pt x="24292" y="0"/>
                    <a:pt x="23392" y="0"/>
                  </a:cubicBez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3"/>
            <p:cNvSpPr/>
            <p:nvPr/>
          </p:nvSpPr>
          <p:spPr>
            <a:xfrm>
              <a:off x="2823100" y="3373275"/>
              <a:ext cx="950100" cy="969100"/>
            </a:xfrm>
            <a:custGeom>
              <a:rect b="b" l="l" r="r" t="t"/>
              <a:pathLst>
                <a:path extrusionOk="0" h="38764" w="38004">
                  <a:moveTo>
                    <a:pt x="24956" y="1"/>
                  </a:moveTo>
                  <a:lnTo>
                    <a:pt x="1" y="12352"/>
                  </a:lnTo>
                  <a:lnTo>
                    <a:pt x="13048" y="38764"/>
                  </a:lnTo>
                  <a:lnTo>
                    <a:pt x="38003" y="26413"/>
                  </a:lnTo>
                  <a:lnTo>
                    <a:pt x="24956"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3"/>
            <p:cNvSpPr/>
            <p:nvPr/>
          </p:nvSpPr>
          <p:spPr>
            <a:xfrm>
              <a:off x="3149300" y="4032775"/>
              <a:ext cx="674575" cy="414925"/>
            </a:xfrm>
            <a:custGeom>
              <a:rect b="b" l="l" r="r" t="t"/>
              <a:pathLst>
                <a:path extrusionOk="0" h="16597" w="26983">
                  <a:moveTo>
                    <a:pt x="24987" y="1"/>
                  </a:moveTo>
                  <a:lnTo>
                    <a:pt x="0" y="12384"/>
                  </a:lnTo>
                  <a:lnTo>
                    <a:pt x="1425" y="15234"/>
                  </a:lnTo>
                  <a:cubicBezTo>
                    <a:pt x="1854" y="16092"/>
                    <a:pt x="2719" y="16596"/>
                    <a:pt x="3616" y="16596"/>
                  </a:cubicBezTo>
                  <a:cubicBezTo>
                    <a:pt x="3976" y="16596"/>
                    <a:pt x="4342" y="16515"/>
                    <a:pt x="4687" y="16342"/>
                  </a:cubicBezTo>
                  <a:lnTo>
                    <a:pt x="25304" y="6145"/>
                  </a:lnTo>
                  <a:cubicBezTo>
                    <a:pt x="26507" y="5543"/>
                    <a:pt x="26982" y="4086"/>
                    <a:pt x="26412" y="2883"/>
                  </a:cubicBezTo>
                  <a:lnTo>
                    <a:pt x="24987" y="1"/>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3"/>
            <p:cNvSpPr/>
            <p:nvPr/>
          </p:nvSpPr>
          <p:spPr>
            <a:xfrm>
              <a:off x="3043200" y="3436475"/>
              <a:ext cx="129075" cy="73150"/>
            </a:xfrm>
            <a:custGeom>
              <a:rect b="b" l="l" r="r" t="t"/>
              <a:pathLst>
                <a:path extrusionOk="0" h="2926" w="5163">
                  <a:moveTo>
                    <a:pt x="4691" y="1"/>
                  </a:moveTo>
                  <a:cubicBezTo>
                    <a:pt x="4636" y="1"/>
                    <a:pt x="4580" y="13"/>
                    <a:pt x="4529" y="38"/>
                  </a:cubicBezTo>
                  <a:lnTo>
                    <a:pt x="286" y="2160"/>
                  </a:lnTo>
                  <a:cubicBezTo>
                    <a:pt x="96" y="2255"/>
                    <a:pt x="1" y="2476"/>
                    <a:pt x="96" y="2698"/>
                  </a:cubicBezTo>
                  <a:cubicBezTo>
                    <a:pt x="165" y="2837"/>
                    <a:pt x="319" y="2925"/>
                    <a:pt x="472" y="2925"/>
                  </a:cubicBezTo>
                  <a:cubicBezTo>
                    <a:pt x="528" y="2925"/>
                    <a:pt x="583" y="2914"/>
                    <a:pt x="634" y="2888"/>
                  </a:cubicBezTo>
                  <a:lnTo>
                    <a:pt x="4878" y="766"/>
                  </a:lnTo>
                  <a:cubicBezTo>
                    <a:pt x="5099" y="671"/>
                    <a:pt x="5163" y="418"/>
                    <a:pt x="5068" y="228"/>
                  </a:cubicBezTo>
                  <a:cubicBezTo>
                    <a:pt x="4998" y="89"/>
                    <a:pt x="4844" y="1"/>
                    <a:pt x="4691" y="1"/>
                  </a:cubicBezTo>
                  <a:close/>
                </a:path>
              </a:pathLst>
            </a:custGeom>
            <a:solidFill>
              <a:srgbClr val="2524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3"/>
            <p:cNvSpPr/>
            <p:nvPr/>
          </p:nvSpPr>
          <p:spPr>
            <a:xfrm>
              <a:off x="3424825" y="4200850"/>
              <a:ext cx="148075" cy="97975"/>
            </a:xfrm>
            <a:custGeom>
              <a:rect b="b" l="l" r="r" t="t"/>
              <a:pathLst>
                <a:path extrusionOk="0" h="3919" w="5923">
                  <a:moveTo>
                    <a:pt x="4624" y="340"/>
                  </a:moveTo>
                  <a:cubicBezTo>
                    <a:pt x="4909" y="340"/>
                    <a:pt x="5194" y="498"/>
                    <a:pt x="5352" y="783"/>
                  </a:cubicBezTo>
                  <a:cubicBezTo>
                    <a:pt x="5542" y="1195"/>
                    <a:pt x="5384" y="1670"/>
                    <a:pt x="4972" y="1860"/>
                  </a:cubicBezTo>
                  <a:lnTo>
                    <a:pt x="1678" y="3507"/>
                  </a:lnTo>
                  <a:cubicBezTo>
                    <a:pt x="1562" y="3561"/>
                    <a:pt x="1440" y="3587"/>
                    <a:pt x="1320" y="3587"/>
                  </a:cubicBezTo>
                  <a:cubicBezTo>
                    <a:pt x="1018" y="3587"/>
                    <a:pt x="729" y="3422"/>
                    <a:pt x="570" y="3127"/>
                  </a:cubicBezTo>
                  <a:cubicBezTo>
                    <a:pt x="380" y="2747"/>
                    <a:pt x="538" y="2240"/>
                    <a:pt x="950" y="2050"/>
                  </a:cubicBezTo>
                  <a:lnTo>
                    <a:pt x="4244" y="403"/>
                  </a:lnTo>
                  <a:cubicBezTo>
                    <a:pt x="4370" y="372"/>
                    <a:pt x="4497" y="340"/>
                    <a:pt x="4624" y="340"/>
                  </a:cubicBezTo>
                  <a:close/>
                  <a:moveTo>
                    <a:pt x="4614" y="0"/>
                  </a:moveTo>
                  <a:cubicBezTo>
                    <a:pt x="4448" y="0"/>
                    <a:pt x="4279" y="38"/>
                    <a:pt x="4117" y="118"/>
                  </a:cubicBezTo>
                  <a:lnTo>
                    <a:pt x="823" y="1765"/>
                  </a:lnTo>
                  <a:cubicBezTo>
                    <a:pt x="253" y="2019"/>
                    <a:pt x="0" y="2715"/>
                    <a:pt x="285" y="3285"/>
                  </a:cubicBezTo>
                  <a:cubicBezTo>
                    <a:pt x="475" y="3697"/>
                    <a:pt x="887" y="3919"/>
                    <a:pt x="1330" y="3919"/>
                  </a:cubicBezTo>
                  <a:cubicBezTo>
                    <a:pt x="1488" y="3919"/>
                    <a:pt x="1678" y="3887"/>
                    <a:pt x="1837" y="3792"/>
                  </a:cubicBezTo>
                  <a:lnTo>
                    <a:pt x="5130" y="2177"/>
                  </a:lnTo>
                  <a:cubicBezTo>
                    <a:pt x="5700" y="1892"/>
                    <a:pt x="5922" y="1195"/>
                    <a:pt x="5637" y="625"/>
                  </a:cubicBezTo>
                  <a:cubicBezTo>
                    <a:pt x="5433" y="239"/>
                    <a:pt x="5034" y="0"/>
                    <a:pt x="4614" y="0"/>
                  </a:cubicBezTo>
                  <a:close/>
                </a:path>
              </a:pathLst>
            </a:custGeom>
            <a:solidFill>
              <a:srgbClr val="25242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3"/>
            <p:cNvSpPr/>
            <p:nvPr/>
          </p:nvSpPr>
          <p:spPr>
            <a:xfrm>
              <a:off x="3085150" y="3823775"/>
              <a:ext cx="149675" cy="126700"/>
            </a:xfrm>
            <a:custGeom>
              <a:rect b="b" l="l" r="r" t="t"/>
              <a:pathLst>
                <a:path extrusionOk="0" h="5068" w="5987">
                  <a:moveTo>
                    <a:pt x="3770" y="0"/>
                  </a:moveTo>
                  <a:lnTo>
                    <a:pt x="1" y="3959"/>
                  </a:lnTo>
                  <a:lnTo>
                    <a:pt x="539" y="5067"/>
                  </a:lnTo>
                  <a:lnTo>
                    <a:pt x="5986" y="4497"/>
                  </a:lnTo>
                  <a:lnTo>
                    <a:pt x="5448" y="3389"/>
                  </a:lnTo>
                  <a:lnTo>
                    <a:pt x="1711" y="3801"/>
                  </a:lnTo>
                  <a:lnTo>
                    <a:pt x="4308" y="1109"/>
                  </a:lnTo>
                  <a:lnTo>
                    <a:pt x="3770" y="0"/>
                  </a:ln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3"/>
            <p:cNvSpPr/>
            <p:nvPr/>
          </p:nvSpPr>
          <p:spPr>
            <a:xfrm>
              <a:off x="3259350" y="3683625"/>
              <a:ext cx="58600" cy="311975"/>
            </a:xfrm>
            <a:custGeom>
              <a:rect b="b" l="l" r="r" t="t"/>
              <a:pathLst>
                <a:path extrusionOk="0" h="12479" w="2344">
                  <a:moveTo>
                    <a:pt x="1330" y="1"/>
                  </a:moveTo>
                  <a:lnTo>
                    <a:pt x="0" y="666"/>
                  </a:lnTo>
                  <a:lnTo>
                    <a:pt x="982" y="12479"/>
                  </a:lnTo>
                  <a:lnTo>
                    <a:pt x="2344" y="11813"/>
                  </a:lnTo>
                  <a:lnTo>
                    <a:pt x="1330" y="1"/>
                  </a:ln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3"/>
            <p:cNvSpPr/>
            <p:nvPr/>
          </p:nvSpPr>
          <p:spPr>
            <a:xfrm>
              <a:off x="3342475" y="3728775"/>
              <a:ext cx="149650" cy="126700"/>
            </a:xfrm>
            <a:custGeom>
              <a:rect b="b" l="l" r="r" t="t"/>
              <a:pathLst>
                <a:path extrusionOk="0" h="5068" w="5986">
                  <a:moveTo>
                    <a:pt x="5416" y="0"/>
                  </a:moveTo>
                  <a:lnTo>
                    <a:pt x="0" y="570"/>
                  </a:lnTo>
                  <a:lnTo>
                    <a:pt x="539" y="1710"/>
                  </a:lnTo>
                  <a:lnTo>
                    <a:pt x="4276" y="1267"/>
                  </a:lnTo>
                  <a:lnTo>
                    <a:pt x="1647" y="3959"/>
                  </a:lnTo>
                  <a:lnTo>
                    <a:pt x="2217" y="5067"/>
                  </a:lnTo>
                  <a:lnTo>
                    <a:pt x="5986" y="1109"/>
                  </a:lnTo>
                  <a:lnTo>
                    <a:pt x="5416" y="0"/>
                  </a:ln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3"/>
            <p:cNvSpPr/>
            <p:nvPr/>
          </p:nvSpPr>
          <p:spPr>
            <a:xfrm>
              <a:off x="3644925" y="3248200"/>
              <a:ext cx="1771100" cy="341250"/>
            </a:xfrm>
            <a:custGeom>
              <a:rect b="b" l="l" r="r" t="t"/>
              <a:pathLst>
                <a:path extrusionOk="0" h="13650" w="70844">
                  <a:moveTo>
                    <a:pt x="23340" y="0"/>
                  </a:moveTo>
                  <a:cubicBezTo>
                    <a:pt x="21123" y="0"/>
                    <a:pt x="19001" y="887"/>
                    <a:pt x="17418" y="2470"/>
                  </a:cubicBezTo>
                  <a:lnTo>
                    <a:pt x="9374" y="10483"/>
                  </a:lnTo>
                  <a:cubicBezTo>
                    <a:pt x="8012" y="11876"/>
                    <a:pt x="6144" y="12668"/>
                    <a:pt x="4180" y="12668"/>
                  </a:cubicBezTo>
                  <a:lnTo>
                    <a:pt x="0" y="12668"/>
                  </a:lnTo>
                  <a:lnTo>
                    <a:pt x="0" y="13649"/>
                  </a:lnTo>
                  <a:lnTo>
                    <a:pt x="4180" y="13649"/>
                  </a:lnTo>
                  <a:cubicBezTo>
                    <a:pt x="6429" y="13649"/>
                    <a:pt x="8519" y="12794"/>
                    <a:pt x="10102" y="11211"/>
                  </a:cubicBezTo>
                  <a:lnTo>
                    <a:pt x="18146" y="3167"/>
                  </a:lnTo>
                  <a:cubicBezTo>
                    <a:pt x="19571" y="1726"/>
                    <a:pt x="21456" y="1006"/>
                    <a:pt x="23344" y="1006"/>
                  </a:cubicBezTo>
                  <a:cubicBezTo>
                    <a:pt x="25232" y="1006"/>
                    <a:pt x="27125" y="1726"/>
                    <a:pt x="28566" y="3167"/>
                  </a:cubicBezTo>
                  <a:lnTo>
                    <a:pt x="32841" y="7474"/>
                  </a:lnTo>
                  <a:cubicBezTo>
                    <a:pt x="34424" y="9057"/>
                    <a:pt x="36546" y="9912"/>
                    <a:pt x="38763" y="9912"/>
                  </a:cubicBezTo>
                  <a:cubicBezTo>
                    <a:pt x="41011" y="9912"/>
                    <a:pt x="43102" y="9057"/>
                    <a:pt x="44685" y="7474"/>
                  </a:cubicBezTo>
                  <a:cubicBezTo>
                    <a:pt x="46079" y="6081"/>
                    <a:pt x="47947" y="5320"/>
                    <a:pt x="49910" y="5320"/>
                  </a:cubicBezTo>
                  <a:cubicBezTo>
                    <a:pt x="51874" y="5320"/>
                    <a:pt x="53711" y="6081"/>
                    <a:pt x="55104" y="7474"/>
                  </a:cubicBezTo>
                  <a:lnTo>
                    <a:pt x="55706" y="8076"/>
                  </a:lnTo>
                  <a:cubicBezTo>
                    <a:pt x="57337" y="9707"/>
                    <a:pt x="59482" y="10522"/>
                    <a:pt x="61628" y="10522"/>
                  </a:cubicBezTo>
                  <a:cubicBezTo>
                    <a:pt x="63774" y="10522"/>
                    <a:pt x="65919" y="9707"/>
                    <a:pt x="67550" y="8076"/>
                  </a:cubicBezTo>
                  <a:lnTo>
                    <a:pt x="70844" y="4782"/>
                  </a:lnTo>
                  <a:lnTo>
                    <a:pt x="70147" y="4054"/>
                  </a:lnTo>
                  <a:lnTo>
                    <a:pt x="66853" y="7379"/>
                  </a:lnTo>
                  <a:cubicBezTo>
                    <a:pt x="65412" y="8804"/>
                    <a:pt x="63528" y="9517"/>
                    <a:pt x="61644" y="9517"/>
                  </a:cubicBezTo>
                  <a:cubicBezTo>
                    <a:pt x="59760" y="9517"/>
                    <a:pt x="57875" y="8804"/>
                    <a:pt x="56434" y="7379"/>
                  </a:cubicBezTo>
                  <a:lnTo>
                    <a:pt x="55833" y="6746"/>
                  </a:lnTo>
                  <a:cubicBezTo>
                    <a:pt x="54249" y="5194"/>
                    <a:pt x="52127" y="4307"/>
                    <a:pt x="49910" y="4307"/>
                  </a:cubicBezTo>
                  <a:cubicBezTo>
                    <a:pt x="47662" y="4307"/>
                    <a:pt x="45572" y="5194"/>
                    <a:pt x="43988" y="6777"/>
                  </a:cubicBezTo>
                  <a:cubicBezTo>
                    <a:pt x="42547" y="8202"/>
                    <a:pt x="40663" y="8915"/>
                    <a:pt x="38779" y="8915"/>
                  </a:cubicBezTo>
                  <a:cubicBezTo>
                    <a:pt x="36894" y="8915"/>
                    <a:pt x="35010" y="8202"/>
                    <a:pt x="33569" y="6777"/>
                  </a:cubicBezTo>
                  <a:lnTo>
                    <a:pt x="29262" y="2470"/>
                  </a:lnTo>
                  <a:cubicBezTo>
                    <a:pt x="27679" y="887"/>
                    <a:pt x="25589" y="0"/>
                    <a:pt x="23340" y="0"/>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13"/>
            <p:cNvSpPr/>
            <p:nvPr/>
          </p:nvSpPr>
          <p:spPr>
            <a:xfrm>
              <a:off x="4161125" y="3203850"/>
              <a:ext cx="114025" cy="114025"/>
            </a:xfrm>
            <a:custGeom>
              <a:rect b="b" l="l" r="r" t="t"/>
              <a:pathLst>
                <a:path extrusionOk="0" h="4561" w="4561">
                  <a:moveTo>
                    <a:pt x="2280" y="349"/>
                  </a:moveTo>
                  <a:cubicBezTo>
                    <a:pt x="3325" y="349"/>
                    <a:pt x="4212" y="1204"/>
                    <a:pt x="4212" y="2281"/>
                  </a:cubicBezTo>
                  <a:cubicBezTo>
                    <a:pt x="4212" y="3358"/>
                    <a:pt x="3325" y="4213"/>
                    <a:pt x="2280" y="4213"/>
                  </a:cubicBezTo>
                  <a:cubicBezTo>
                    <a:pt x="1204" y="4213"/>
                    <a:pt x="317" y="3358"/>
                    <a:pt x="317" y="2281"/>
                  </a:cubicBezTo>
                  <a:cubicBezTo>
                    <a:pt x="317" y="1204"/>
                    <a:pt x="1204" y="349"/>
                    <a:pt x="2280" y="349"/>
                  </a:cubicBezTo>
                  <a:close/>
                  <a:moveTo>
                    <a:pt x="2280" y="1"/>
                  </a:moveTo>
                  <a:cubicBezTo>
                    <a:pt x="1014" y="1"/>
                    <a:pt x="0" y="1014"/>
                    <a:pt x="0" y="2281"/>
                  </a:cubicBezTo>
                  <a:cubicBezTo>
                    <a:pt x="0" y="3548"/>
                    <a:pt x="1014" y="4561"/>
                    <a:pt x="2280" y="4561"/>
                  </a:cubicBezTo>
                  <a:cubicBezTo>
                    <a:pt x="3516" y="4561"/>
                    <a:pt x="4561" y="3548"/>
                    <a:pt x="4561" y="2281"/>
                  </a:cubicBezTo>
                  <a:cubicBezTo>
                    <a:pt x="4561" y="1014"/>
                    <a:pt x="3516" y="1"/>
                    <a:pt x="2280"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3"/>
            <p:cNvSpPr/>
            <p:nvPr/>
          </p:nvSpPr>
          <p:spPr>
            <a:xfrm>
              <a:off x="4571225" y="3445325"/>
              <a:ext cx="75250" cy="76025"/>
            </a:xfrm>
            <a:custGeom>
              <a:rect b="b" l="l" r="r" t="t"/>
              <a:pathLst>
                <a:path extrusionOk="0" h="3041" w="3010">
                  <a:moveTo>
                    <a:pt x="1489" y="349"/>
                  </a:moveTo>
                  <a:cubicBezTo>
                    <a:pt x="2154" y="349"/>
                    <a:pt x="2661" y="887"/>
                    <a:pt x="2661" y="1521"/>
                  </a:cubicBezTo>
                  <a:cubicBezTo>
                    <a:pt x="2661" y="2186"/>
                    <a:pt x="2154" y="2693"/>
                    <a:pt x="1489" y="2693"/>
                  </a:cubicBezTo>
                  <a:cubicBezTo>
                    <a:pt x="856" y="2693"/>
                    <a:pt x="318" y="2186"/>
                    <a:pt x="318" y="1521"/>
                  </a:cubicBezTo>
                  <a:cubicBezTo>
                    <a:pt x="318" y="887"/>
                    <a:pt x="856" y="349"/>
                    <a:pt x="1489" y="349"/>
                  </a:cubicBezTo>
                  <a:close/>
                  <a:moveTo>
                    <a:pt x="1489" y="1"/>
                  </a:moveTo>
                  <a:cubicBezTo>
                    <a:pt x="666" y="1"/>
                    <a:pt x="1" y="697"/>
                    <a:pt x="1" y="1521"/>
                  </a:cubicBezTo>
                  <a:cubicBezTo>
                    <a:pt x="1" y="2376"/>
                    <a:pt x="666" y="3041"/>
                    <a:pt x="1489" y="3041"/>
                  </a:cubicBezTo>
                  <a:cubicBezTo>
                    <a:pt x="2344" y="3041"/>
                    <a:pt x="3009" y="2376"/>
                    <a:pt x="3009" y="1521"/>
                  </a:cubicBezTo>
                  <a:cubicBezTo>
                    <a:pt x="3009" y="697"/>
                    <a:pt x="2344" y="1"/>
                    <a:pt x="1489"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3"/>
            <p:cNvSpPr/>
            <p:nvPr/>
          </p:nvSpPr>
          <p:spPr>
            <a:xfrm>
              <a:off x="5119100" y="3445325"/>
              <a:ext cx="105325" cy="105325"/>
            </a:xfrm>
            <a:custGeom>
              <a:rect b="b" l="l" r="r" t="t"/>
              <a:pathLst>
                <a:path extrusionOk="0" h="4213" w="4213">
                  <a:moveTo>
                    <a:pt x="2123" y="349"/>
                  </a:moveTo>
                  <a:cubicBezTo>
                    <a:pt x="3073" y="349"/>
                    <a:pt x="3864" y="1141"/>
                    <a:pt x="3864" y="2122"/>
                  </a:cubicBezTo>
                  <a:cubicBezTo>
                    <a:pt x="3864" y="3073"/>
                    <a:pt x="3073" y="3864"/>
                    <a:pt x="2123" y="3864"/>
                  </a:cubicBezTo>
                  <a:cubicBezTo>
                    <a:pt x="1141" y="3864"/>
                    <a:pt x="349" y="3073"/>
                    <a:pt x="349" y="2122"/>
                  </a:cubicBezTo>
                  <a:cubicBezTo>
                    <a:pt x="349" y="1141"/>
                    <a:pt x="1141" y="349"/>
                    <a:pt x="2123" y="349"/>
                  </a:cubicBezTo>
                  <a:close/>
                  <a:moveTo>
                    <a:pt x="2123" y="1"/>
                  </a:moveTo>
                  <a:cubicBezTo>
                    <a:pt x="951" y="1"/>
                    <a:pt x="1" y="951"/>
                    <a:pt x="1" y="2122"/>
                  </a:cubicBezTo>
                  <a:cubicBezTo>
                    <a:pt x="1" y="3263"/>
                    <a:pt x="951" y="4213"/>
                    <a:pt x="2123" y="4213"/>
                  </a:cubicBezTo>
                  <a:cubicBezTo>
                    <a:pt x="3263" y="4213"/>
                    <a:pt x="4213" y="3263"/>
                    <a:pt x="4213" y="2122"/>
                  </a:cubicBezTo>
                  <a:cubicBezTo>
                    <a:pt x="4213" y="951"/>
                    <a:pt x="3263" y="1"/>
                    <a:pt x="2123"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13"/>
            <p:cNvSpPr/>
            <p:nvPr/>
          </p:nvSpPr>
          <p:spPr>
            <a:xfrm>
              <a:off x="5355050" y="3305975"/>
              <a:ext cx="105325" cy="105325"/>
            </a:xfrm>
            <a:custGeom>
              <a:rect b="b" l="l" r="r" t="t"/>
              <a:pathLst>
                <a:path extrusionOk="0" h="4213" w="4213">
                  <a:moveTo>
                    <a:pt x="2090" y="349"/>
                  </a:moveTo>
                  <a:cubicBezTo>
                    <a:pt x="3072" y="349"/>
                    <a:pt x="3864" y="1141"/>
                    <a:pt x="3864" y="2123"/>
                  </a:cubicBezTo>
                  <a:cubicBezTo>
                    <a:pt x="3864" y="3073"/>
                    <a:pt x="3072" y="3865"/>
                    <a:pt x="2090" y="3865"/>
                  </a:cubicBezTo>
                  <a:cubicBezTo>
                    <a:pt x="1140" y="3865"/>
                    <a:pt x="349" y="3073"/>
                    <a:pt x="349" y="2091"/>
                  </a:cubicBezTo>
                  <a:cubicBezTo>
                    <a:pt x="349" y="1141"/>
                    <a:pt x="1140" y="349"/>
                    <a:pt x="2090" y="349"/>
                  </a:cubicBezTo>
                  <a:close/>
                  <a:moveTo>
                    <a:pt x="2090" y="1"/>
                  </a:moveTo>
                  <a:cubicBezTo>
                    <a:pt x="950" y="1"/>
                    <a:pt x="0" y="951"/>
                    <a:pt x="0" y="2123"/>
                  </a:cubicBezTo>
                  <a:cubicBezTo>
                    <a:pt x="0" y="3263"/>
                    <a:pt x="950" y="4213"/>
                    <a:pt x="2090" y="4213"/>
                  </a:cubicBezTo>
                  <a:cubicBezTo>
                    <a:pt x="3262" y="4213"/>
                    <a:pt x="4212" y="3263"/>
                    <a:pt x="4212" y="2123"/>
                  </a:cubicBezTo>
                  <a:cubicBezTo>
                    <a:pt x="4212" y="951"/>
                    <a:pt x="3262" y="1"/>
                    <a:pt x="2090"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3"/>
            <p:cNvSpPr/>
            <p:nvPr/>
          </p:nvSpPr>
          <p:spPr>
            <a:xfrm>
              <a:off x="5377200" y="3328150"/>
              <a:ext cx="61000" cy="61000"/>
            </a:xfrm>
            <a:custGeom>
              <a:rect b="b" l="l" r="r" t="t"/>
              <a:pathLst>
                <a:path extrusionOk="0" h="2440" w="2440">
                  <a:moveTo>
                    <a:pt x="1204" y="1"/>
                  </a:moveTo>
                  <a:cubicBezTo>
                    <a:pt x="539" y="1"/>
                    <a:pt x="1" y="539"/>
                    <a:pt x="1" y="1204"/>
                  </a:cubicBezTo>
                  <a:cubicBezTo>
                    <a:pt x="1" y="1901"/>
                    <a:pt x="539" y="2439"/>
                    <a:pt x="1204" y="2439"/>
                  </a:cubicBezTo>
                  <a:cubicBezTo>
                    <a:pt x="1869" y="2439"/>
                    <a:pt x="2439" y="1901"/>
                    <a:pt x="2439" y="1204"/>
                  </a:cubicBezTo>
                  <a:cubicBezTo>
                    <a:pt x="2439" y="539"/>
                    <a:pt x="1869" y="1"/>
                    <a:pt x="1204"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13"/>
            <p:cNvSpPr/>
            <p:nvPr/>
          </p:nvSpPr>
          <p:spPr>
            <a:xfrm>
              <a:off x="3592650" y="3524500"/>
              <a:ext cx="104550" cy="105325"/>
            </a:xfrm>
            <a:custGeom>
              <a:rect b="b" l="l" r="r" t="t"/>
              <a:pathLst>
                <a:path extrusionOk="0" h="4213" w="4182">
                  <a:moveTo>
                    <a:pt x="2091" y="349"/>
                  </a:moveTo>
                  <a:cubicBezTo>
                    <a:pt x="3073" y="349"/>
                    <a:pt x="3864" y="1109"/>
                    <a:pt x="3864" y="2091"/>
                  </a:cubicBezTo>
                  <a:cubicBezTo>
                    <a:pt x="3864" y="3072"/>
                    <a:pt x="3073" y="3864"/>
                    <a:pt x="2091" y="3864"/>
                  </a:cubicBezTo>
                  <a:cubicBezTo>
                    <a:pt x="1141" y="3864"/>
                    <a:pt x="349" y="3072"/>
                    <a:pt x="349" y="2091"/>
                  </a:cubicBezTo>
                  <a:cubicBezTo>
                    <a:pt x="349" y="1141"/>
                    <a:pt x="1109" y="349"/>
                    <a:pt x="2091" y="349"/>
                  </a:cubicBezTo>
                  <a:close/>
                  <a:moveTo>
                    <a:pt x="2091" y="1"/>
                  </a:moveTo>
                  <a:cubicBezTo>
                    <a:pt x="951" y="1"/>
                    <a:pt x="1" y="951"/>
                    <a:pt x="1" y="2091"/>
                  </a:cubicBezTo>
                  <a:cubicBezTo>
                    <a:pt x="1" y="3262"/>
                    <a:pt x="951" y="4213"/>
                    <a:pt x="2091" y="4213"/>
                  </a:cubicBezTo>
                  <a:cubicBezTo>
                    <a:pt x="3263" y="4213"/>
                    <a:pt x="4181" y="3262"/>
                    <a:pt x="4181" y="2091"/>
                  </a:cubicBezTo>
                  <a:cubicBezTo>
                    <a:pt x="4181" y="951"/>
                    <a:pt x="3263" y="1"/>
                    <a:pt x="2091"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p:cNvSpPr/>
            <p:nvPr/>
          </p:nvSpPr>
          <p:spPr>
            <a:xfrm>
              <a:off x="3614825" y="3546675"/>
              <a:ext cx="61000" cy="60975"/>
            </a:xfrm>
            <a:custGeom>
              <a:rect b="b" l="l" r="r" t="t"/>
              <a:pathLst>
                <a:path extrusionOk="0" h="2439" w="2440">
                  <a:moveTo>
                    <a:pt x="1204" y="0"/>
                  </a:moveTo>
                  <a:cubicBezTo>
                    <a:pt x="539" y="0"/>
                    <a:pt x="1" y="539"/>
                    <a:pt x="1" y="1204"/>
                  </a:cubicBezTo>
                  <a:cubicBezTo>
                    <a:pt x="1" y="1900"/>
                    <a:pt x="539" y="2439"/>
                    <a:pt x="1204" y="2439"/>
                  </a:cubicBezTo>
                  <a:cubicBezTo>
                    <a:pt x="1869" y="2439"/>
                    <a:pt x="2439" y="1900"/>
                    <a:pt x="2439" y="1204"/>
                  </a:cubicBezTo>
                  <a:cubicBezTo>
                    <a:pt x="2439" y="539"/>
                    <a:pt x="1869" y="0"/>
                    <a:pt x="1204" y="0"/>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p:cNvSpPr/>
            <p:nvPr/>
          </p:nvSpPr>
          <p:spPr>
            <a:xfrm>
              <a:off x="4880000" y="2948925"/>
              <a:ext cx="173425" cy="24550"/>
            </a:xfrm>
            <a:custGeom>
              <a:rect b="b" l="l" r="r" t="t"/>
              <a:pathLst>
                <a:path extrusionOk="0" h="982" w="6937">
                  <a:moveTo>
                    <a:pt x="507" y="0"/>
                  </a:moveTo>
                  <a:cubicBezTo>
                    <a:pt x="222" y="0"/>
                    <a:pt x="1" y="222"/>
                    <a:pt x="1" y="507"/>
                  </a:cubicBezTo>
                  <a:cubicBezTo>
                    <a:pt x="1" y="760"/>
                    <a:pt x="222" y="982"/>
                    <a:pt x="507" y="982"/>
                  </a:cubicBezTo>
                  <a:lnTo>
                    <a:pt x="6430" y="982"/>
                  </a:lnTo>
                  <a:cubicBezTo>
                    <a:pt x="6715" y="982"/>
                    <a:pt x="6936" y="760"/>
                    <a:pt x="6936" y="507"/>
                  </a:cubicBezTo>
                  <a:cubicBezTo>
                    <a:pt x="6936" y="222"/>
                    <a:pt x="6715" y="0"/>
                    <a:pt x="6430" y="0"/>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p:cNvSpPr/>
            <p:nvPr/>
          </p:nvSpPr>
          <p:spPr>
            <a:xfrm>
              <a:off x="5108025" y="2948925"/>
              <a:ext cx="81575" cy="24550"/>
            </a:xfrm>
            <a:custGeom>
              <a:rect b="b" l="l" r="r" t="t"/>
              <a:pathLst>
                <a:path extrusionOk="0" h="982" w="3263">
                  <a:moveTo>
                    <a:pt x="507" y="0"/>
                  </a:moveTo>
                  <a:cubicBezTo>
                    <a:pt x="222" y="0"/>
                    <a:pt x="0" y="222"/>
                    <a:pt x="0" y="507"/>
                  </a:cubicBezTo>
                  <a:cubicBezTo>
                    <a:pt x="0" y="760"/>
                    <a:pt x="222" y="982"/>
                    <a:pt x="507" y="982"/>
                  </a:cubicBezTo>
                  <a:lnTo>
                    <a:pt x="2756" y="982"/>
                  </a:lnTo>
                  <a:cubicBezTo>
                    <a:pt x="3041" y="982"/>
                    <a:pt x="3262" y="760"/>
                    <a:pt x="3262" y="507"/>
                  </a:cubicBezTo>
                  <a:cubicBezTo>
                    <a:pt x="3262" y="222"/>
                    <a:pt x="3041" y="0"/>
                    <a:pt x="2756" y="0"/>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3"/>
            <p:cNvSpPr/>
            <p:nvPr/>
          </p:nvSpPr>
          <p:spPr>
            <a:xfrm>
              <a:off x="5300425" y="2948925"/>
              <a:ext cx="58600" cy="24550"/>
            </a:xfrm>
            <a:custGeom>
              <a:rect b="b" l="l" r="r" t="t"/>
              <a:pathLst>
                <a:path extrusionOk="0" h="982" w="2344">
                  <a:moveTo>
                    <a:pt x="507" y="0"/>
                  </a:moveTo>
                  <a:cubicBezTo>
                    <a:pt x="222" y="0"/>
                    <a:pt x="0" y="222"/>
                    <a:pt x="0" y="507"/>
                  </a:cubicBezTo>
                  <a:cubicBezTo>
                    <a:pt x="0" y="760"/>
                    <a:pt x="222" y="982"/>
                    <a:pt x="507" y="982"/>
                  </a:cubicBezTo>
                  <a:lnTo>
                    <a:pt x="1837" y="982"/>
                  </a:lnTo>
                  <a:cubicBezTo>
                    <a:pt x="2122" y="982"/>
                    <a:pt x="2344" y="760"/>
                    <a:pt x="2344" y="507"/>
                  </a:cubicBezTo>
                  <a:cubicBezTo>
                    <a:pt x="2344" y="222"/>
                    <a:pt x="2122" y="0"/>
                    <a:pt x="1837" y="0"/>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3"/>
            <p:cNvSpPr/>
            <p:nvPr/>
          </p:nvSpPr>
          <p:spPr>
            <a:xfrm>
              <a:off x="5127025" y="3021750"/>
              <a:ext cx="197950" cy="25375"/>
            </a:xfrm>
            <a:custGeom>
              <a:rect b="b" l="l" r="r" t="t"/>
              <a:pathLst>
                <a:path extrusionOk="0" h="1015" w="7918">
                  <a:moveTo>
                    <a:pt x="507" y="1"/>
                  </a:moveTo>
                  <a:cubicBezTo>
                    <a:pt x="222" y="1"/>
                    <a:pt x="1" y="222"/>
                    <a:pt x="1" y="508"/>
                  </a:cubicBezTo>
                  <a:cubicBezTo>
                    <a:pt x="1" y="793"/>
                    <a:pt x="222" y="1014"/>
                    <a:pt x="507" y="1014"/>
                  </a:cubicBezTo>
                  <a:lnTo>
                    <a:pt x="7443" y="1014"/>
                  </a:lnTo>
                  <a:cubicBezTo>
                    <a:pt x="7696" y="1014"/>
                    <a:pt x="7918" y="793"/>
                    <a:pt x="7918" y="508"/>
                  </a:cubicBezTo>
                  <a:cubicBezTo>
                    <a:pt x="7918" y="222"/>
                    <a:pt x="7696" y="1"/>
                    <a:pt x="7443"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a:off x="3979025" y="3617125"/>
              <a:ext cx="119575" cy="24575"/>
            </a:xfrm>
            <a:custGeom>
              <a:rect b="b" l="l" r="r" t="t"/>
              <a:pathLst>
                <a:path extrusionOk="0" h="983" w="4783">
                  <a:moveTo>
                    <a:pt x="507" y="1"/>
                  </a:moveTo>
                  <a:cubicBezTo>
                    <a:pt x="222" y="1"/>
                    <a:pt x="0" y="222"/>
                    <a:pt x="0" y="508"/>
                  </a:cubicBezTo>
                  <a:cubicBezTo>
                    <a:pt x="0" y="761"/>
                    <a:pt x="222" y="983"/>
                    <a:pt x="507" y="983"/>
                  </a:cubicBezTo>
                  <a:lnTo>
                    <a:pt x="4307" y="983"/>
                  </a:lnTo>
                  <a:cubicBezTo>
                    <a:pt x="4561" y="983"/>
                    <a:pt x="4782" y="761"/>
                    <a:pt x="4782" y="508"/>
                  </a:cubicBezTo>
                  <a:cubicBezTo>
                    <a:pt x="4782" y="222"/>
                    <a:pt x="4561" y="1"/>
                    <a:pt x="4307"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3"/>
            <p:cNvSpPr/>
            <p:nvPr/>
          </p:nvSpPr>
          <p:spPr>
            <a:xfrm>
              <a:off x="4148450" y="3617125"/>
              <a:ext cx="50700" cy="24575"/>
            </a:xfrm>
            <a:custGeom>
              <a:rect b="b" l="l" r="r" t="t"/>
              <a:pathLst>
                <a:path extrusionOk="0" h="983" w="2028">
                  <a:moveTo>
                    <a:pt x="507" y="1"/>
                  </a:moveTo>
                  <a:cubicBezTo>
                    <a:pt x="222" y="1"/>
                    <a:pt x="1" y="222"/>
                    <a:pt x="1" y="508"/>
                  </a:cubicBezTo>
                  <a:cubicBezTo>
                    <a:pt x="1" y="761"/>
                    <a:pt x="222" y="983"/>
                    <a:pt x="507" y="983"/>
                  </a:cubicBezTo>
                  <a:lnTo>
                    <a:pt x="1521" y="983"/>
                  </a:lnTo>
                  <a:cubicBezTo>
                    <a:pt x="1806" y="983"/>
                    <a:pt x="2027" y="761"/>
                    <a:pt x="2027" y="508"/>
                  </a:cubicBezTo>
                  <a:cubicBezTo>
                    <a:pt x="2027" y="222"/>
                    <a:pt x="1806" y="1"/>
                    <a:pt x="1521"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3"/>
            <p:cNvSpPr/>
            <p:nvPr/>
          </p:nvSpPr>
          <p:spPr>
            <a:xfrm>
              <a:off x="4750175" y="3617125"/>
              <a:ext cx="136975" cy="24575"/>
            </a:xfrm>
            <a:custGeom>
              <a:rect b="b" l="l" r="r" t="t"/>
              <a:pathLst>
                <a:path extrusionOk="0" h="983" w="5479">
                  <a:moveTo>
                    <a:pt x="475" y="1"/>
                  </a:moveTo>
                  <a:cubicBezTo>
                    <a:pt x="222" y="1"/>
                    <a:pt x="0" y="222"/>
                    <a:pt x="0" y="508"/>
                  </a:cubicBezTo>
                  <a:cubicBezTo>
                    <a:pt x="0" y="761"/>
                    <a:pt x="222" y="983"/>
                    <a:pt x="475" y="983"/>
                  </a:cubicBezTo>
                  <a:lnTo>
                    <a:pt x="4972" y="983"/>
                  </a:lnTo>
                  <a:cubicBezTo>
                    <a:pt x="5257" y="983"/>
                    <a:pt x="5479" y="761"/>
                    <a:pt x="5479" y="508"/>
                  </a:cubicBezTo>
                  <a:cubicBezTo>
                    <a:pt x="5479" y="222"/>
                    <a:pt x="5257" y="1"/>
                    <a:pt x="4972"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3"/>
            <p:cNvSpPr/>
            <p:nvPr/>
          </p:nvSpPr>
          <p:spPr>
            <a:xfrm>
              <a:off x="4933850" y="3617125"/>
              <a:ext cx="58600" cy="24575"/>
            </a:xfrm>
            <a:custGeom>
              <a:rect b="b" l="l" r="r" t="t"/>
              <a:pathLst>
                <a:path extrusionOk="0" h="983" w="2344">
                  <a:moveTo>
                    <a:pt x="507" y="1"/>
                  </a:moveTo>
                  <a:cubicBezTo>
                    <a:pt x="222" y="1"/>
                    <a:pt x="0" y="222"/>
                    <a:pt x="0" y="508"/>
                  </a:cubicBezTo>
                  <a:cubicBezTo>
                    <a:pt x="0" y="761"/>
                    <a:pt x="222" y="983"/>
                    <a:pt x="507" y="983"/>
                  </a:cubicBezTo>
                  <a:lnTo>
                    <a:pt x="1837" y="983"/>
                  </a:lnTo>
                  <a:cubicBezTo>
                    <a:pt x="2122" y="983"/>
                    <a:pt x="2344" y="761"/>
                    <a:pt x="2344" y="508"/>
                  </a:cubicBezTo>
                  <a:cubicBezTo>
                    <a:pt x="2344" y="222"/>
                    <a:pt x="2122" y="1"/>
                    <a:pt x="18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3"/>
            <p:cNvSpPr/>
            <p:nvPr/>
          </p:nvSpPr>
          <p:spPr>
            <a:xfrm>
              <a:off x="5163450" y="3617125"/>
              <a:ext cx="73650" cy="24575"/>
            </a:xfrm>
            <a:custGeom>
              <a:rect b="b" l="l" r="r" t="t"/>
              <a:pathLst>
                <a:path extrusionOk="0" h="983" w="2946">
                  <a:moveTo>
                    <a:pt x="507" y="1"/>
                  </a:moveTo>
                  <a:cubicBezTo>
                    <a:pt x="222" y="1"/>
                    <a:pt x="0" y="222"/>
                    <a:pt x="0" y="508"/>
                  </a:cubicBezTo>
                  <a:cubicBezTo>
                    <a:pt x="0" y="761"/>
                    <a:pt x="222" y="983"/>
                    <a:pt x="507" y="983"/>
                  </a:cubicBezTo>
                  <a:lnTo>
                    <a:pt x="2439" y="983"/>
                  </a:lnTo>
                  <a:cubicBezTo>
                    <a:pt x="2724" y="983"/>
                    <a:pt x="2946" y="761"/>
                    <a:pt x="2946" y="508"/>
                  </a:cubicBezTo>
                  <a:cubicBezTo>
                    <a:pt x="2946" y="222"/>
                    <a:pt x="2724" y="1"/>
                    <a:pt x="2439"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3"/>
            <p:cNvSpPr/>
            <p:nvPr/>
          </p:nvSpPr>
          <p:spPr>
            <a:xfrm>
              <a:off x="3676575" y="2937825"/>
              <a:ext cx="139375" cy="25375"/>
            </a:xfrm>
            <a:custGeom>
              <a:rect b="b" l="l" r="r" t="t"/>
              <a:pathLst>
                <a:path extrusionOk="0" h="1015" w="5575">
                  <a:moveTo>
                    <a:pt x="507" y="1"/>
                  </a:moveTo>
                  <a:cubicBezTo>
                    <a:pt x="222" y="1"/>
                    <a:pt x="1" y="254"/>
                    <a:pt x="1" y="508"/>
                  </a:cubicBezTo>
                  <a:cubicBezTo>
                    <a:pt x="1" y="793"/>
                    <a:pt x="222" y="1014"/>
                    <a:pt x="507" y="1014"/>
                  </a:cubicBezTo>
                  <a:lnTo>
                    <a:pt x="5068" y="1014"/>
                  </a:lnTo>
                  <a:cubicBezTo>
                    <a:pt x="5321" y="1014"/>
                    <a:pt x="5575" y="793"/>
                    <a:pt x="5543" y="508"/>
                  </a:cubicBezTo>
                  <a:cubicBezTo>
                    <a:pt x="5543" y="223"/>
                    <a:pt x="5321" y="1"/>
                    <a:pt x="5068"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3"/>
            <p:cNvSpPr/>
            <p:nvPr/>
          </p:nvSpPr>
          <p:spPr>
            <a:xfrm>
              <a:off x="3852350" y="2937825"/>
              <a:ext cx="68100" cy="25375"/>
            </a:xfrm>
            <a:custGeom>
              <a:rect b="b" l="l" r="r" t="t"/>
              <a:pathLst>
                <a:path extrusionOk="0" h="1015" w="2724">
                  <a:moveTo>
                    <a:pt x="507" y="1"/>
                  </a:moveTo>
                  <a:cubicBezTo>
                    <a:pt x="222" y="1"/>
                    <a:pt x="0" y="254"/>
                    <a:pt x="0" y="508"/>
                  </a:cubicBezTo>
                  <a:cubicBezTo>
                    <a:pt x="0" y="793"/>
                    <a:pt x="222" y="1014"/>
                    <a:pt x="507" y="1014"/>
                  </a:cubicBezTo>
                  <a:lnTo>
                    <a:pt x="2217" y="1014"/>
                  </a:lnTo>
                  <a:cubicBezTo>
                    <a:pt x="2502" y="1014"/>
                    <a:pt x="2724" y="793"/>
                    <a:pt x="2724" y="508"/>
                  </a:cubicBezTo>
                  <a:cubicBezTo>
                    <a:pt x="2724" y="223"/>
                    <a:pt x="2502" y="1"/>
                    <a:pt x="2217"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3"/>
            <p:cNvSpPr/>
            <p:nvPr/>
          </p:nvSpPr>
          <p:spPr>
            <a:xfrm>
              <a:off x="2966400" y="2846400"/>
              <a:ext cx="266050" cy="531650"/>
            </a:xfrm>
            <a:custGeom>
              <a:rect b="b" l="l" r="r" t="t"/>
              <a:pathLst>
                <a:path extrusionOk="0" h="21266" w="10642">
                  <a:moveTo>
                    <a:pt x="191" y="0"/>
                  </a:moveTo>
                  <a:cubicBezTo>
                    <a:pt x="143" y="0"/>
                    <a:pt x="96" y="16"/>
                    <a:pt x="64" y="48"/>
                  </a:cubicBezTo>
                  <a:cubicBezTo>
                    <a:pt x="1" y="111"/>
                    <a:pt x="1" y="238"/>
                    <a:pt x="64" y="301"/>
                  </a:cubicBezTo>
                  <a:lnTo>
                    <a:pt x="10293" y="10530"/>
                  </a:lnTo>
                  <a:lnTo>
                    <a:pt x="10293" y="21076"/>
                  </a:lnTo>
                  <a:cubicBezTo>
                    <a:pt x="10293" y="21171"/>
                    <a:pt x="10388" y="21266"/>
                    <a:pt x="10483" y="21266"/>
                  </a:cubicBezTo>
                  <a:cubicBezTo>
                    <a:pt x="10546" y="21266"/>
                    <a:pt x="10641" y="21171"/>
                    <a:pt x="10641" y="21076"/>
                  </a:cubicBezTo>
                  <a:lnTo>
                    <a:pt x="10641" y="10435"/>
                  </a:lnTo>
                  <a:cubicBezTo>
                    <a:pt x="10641" y="10403"/>
                    <a:pt x="10610" y="10372"/>
                    <a:pt x="10578" y="10340"/>
                  </a:cubicBezTo>
                  <a:lnTo>
                    <a:pt x="317" y="48"/>
                  </a:lnTo>
                  <a:cubicBezTo>
                    <a:pt x="286" y="16"/>
                    <a:pt x="238" y="0"/>
                    <a:pt x="191" y="0"/>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3"/>
            <p:cNvSpPr/>
            <p:nvPr/>
          </p:nvSpPr>
          <p:spPr>
            <a:xfrm>
              <a:off x="2741550" y="2634600"/>
              <a:ext cx="266850" cy="266850"/>
            </a:xfrm>
            <a:custGeom>
              <a:rect b="b" l="l" r="r" t="t"/>
              <a:pathLst>
                <a:path extrusionOk="0" h="10674" w="10674">
                  <a:moveTo>
                    <a:pt x="5321" y="317"/>
                  </a:moveTo>
                  <a:cubicBezTo>
                    <a:pt x="8076" y="317"/>
                    <a:pt x="10325" y="2566"/>
                    <a:pt x="10325" y="5353"/>
                  </a:cubicBezTo>
                  <a:cubicBezTo>
                    <a:pt x="10325" y="8108"/>
                    <a:pt x="8076" y="10356"/>
                    <a:pt x="5321" y="10356"/>
                  </a:cubicBezTo>
                  <a:cubicBezTo>
                    <a:pt x="2566" y="10356"/>
                    <a:pt x="317" y="8108"/>
                    <a:pt x="317" y="5353"/>
                  </a:cubicBezTo>
                  <a:cubicBezTo>
                    <a:pt x="317" y="2566"/>
                    <a:pt x="2566" y="317"/>
                    <a:pt x="5321" y="317"/>
                  </a:cubicBezTo>
                  <a:close/>
                  <a:moveTo>
                    <a:pt x="5321" y="1"/>
                  </a:moveTo>
                  <a:cubicBezTo>
                    <a:pt x="2376" y="1"/>
                    <a:pt x="1" y="2408"/>
                    <a:pt x="1" y="5353"/>
                  </a:cubicBezTo>
                  <a:cubicBezTo>
                    <a:pt x="1" y="8298"/>
                    <a:pt x="2376" y="10673"/>
                    <a:pt x="5321" y="10673"/>
                  </a:cubicBezTo>
                  <a:cubicBezTo>
                    <a:pt x="8266" y="10673"/>
                    <a:pt x="10673" y="8298"/>
                    <a:pt x="10673" y="5353"/>
                  </a:cubicBezTo>
                  <a:cubicBezTo>
                    <a:pt x="10673" y="2408"/>
                    <a:pt x="8266" y="1"/>
                    <a:pt x="5321" y="1"/>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3"/>
            <p:cNvSpPr/>
            <p:nvPr/>
          </p:nvSpPr>
          <p:spPr>
            <a:xfrm>
              <a:off x="2770850" y="2673800"/>
              <a:ext cx="207450" cy="188450"/>
            </a:xfrm>
            <a:custGeom>
              <a:rect b="b" l="l" r="r" t="t"/>
              <a:pathLst>
                <a:path extrusionOk="0" h="7538" w="8298">
                  <a:moveTo>
                    <a:pt x="4161" y="0"/>
                  </a:moveTo>
                  <a:cubicBezTo>
                    <a:pt x="3199" y="0"/>
                    <a:pt x="2233" y="365"/>
                    <a:pt x="1489" y="1093"/>
                  </a:cubicBezTo>
                  <a:cubicBezTo>
                    <a:pt x="0" y="2581"/>
                    <a:pt x="0" y="4957"/>
                    <a:pt x="1489" y="6445"/>
                  </a:cubicBezTo>
                  <a:cubicBezTo>
                    <a:pt x="2233" y="7173"/>
                    <a:pt x="3199" y="7538"/>
                    <a:pt x="4161" y="7538"/>
                  </a:cubicBezTo>
                  <a:cubicBezTo>
                    <a:pt x="5123" y="7538"/>
                    <a:pt x="6081" y="7173"/>
                    <a:pt x="6809" y="6445"/>
                  </a:cubicBezTo>
                  <a:cubicBezTo>
                    <a:pt x="8298" y="4957"/>
                    <a:pt x="8298" y="2581"/>
                    <a:pt x="6809" y="1093"/>
                  </a:cubicBezTo>
                  <a:cubicBezTo>
                    <a:pt x="6081" y="365"/>
                    <a:pt x="5123" y="0"/>
                    <a:pt x="4161" y="0"/>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a:off x="3700325" y="2547525"/>
              <a:ext cx="8750" cy="292150"/>
            </a:xfrm>
            <a:custGeom>
              <a:rect b="b" l="l" r="r" t="t"/>
              <a:pathLst>
                <a:path extrusionOk="0" h="11686" w="350">
                  <a:moveTo>
                    <a:pt x="191" y="0"/>
                  </a:moveTo>
                  <a:cubicBezTo>
                    <a:pt x="96" y="0"/>
                    <a:pt x="1" y="63"/>
                    <a:pt x="1" y="158"/>
                  </a:cubicBezTo>
                  <a:lnTo>
                    <a:pt x="1" y="11528"/>
                  </a:lnTo>
                  <a:cubicBezTo>
                    <a:pt x="1" y="11623"/>
                    <a:pt x="96" y="11686"/>
                    <a:pt x="191" y="11686"/>
                  </a:cubicBezTo>
                  <a:cubicBezTo>
                    <a:pt x="254" y="11686"/>
                    <a:pt x="349" y="11623"/>
                    <a:pt x="349" y="11528"/>
                  </a:cubicBezTo>
                  <a:lnTo>
                    <a:pt x="349" y="158"/>
                  </a:lnTo>
                  <a:cubicBezTo>
                    <a:pt x="349" y="63"/>
                    <a:pt x="254" y="0"/>
                    <a:pt x="191"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3"/>
            <p:cNvSpPr/>
            <p:nvPr/>
          </p:nvSpPr>
          <p:spPr>
            <a:xfrm>
              <a:off x="2598250" y="3306775"/>
              <a:ext cx="424400" cy="669025"/>
            </a:xfrm>
            <a:custGeom>
              <a:rect b="b" l="l" r="r" t="t"/>
              <a:pathLst>
                <a:path extrusionOk="0" h="26761" w="16976">
                  <a:moveTo>
                    <a:pt x="159" y="1"/>
                  </a:moveTo>
                  <a:cubicBezTo>
                    <a:pt x="64" y="1"/>
                    <a:pt x="0" y="64"/>
                    <a:pt x="0" y="159"/>
                  </a:cubicBezTo>
                  <a:lnTo>
                    <a:pt x="0" y="16532"/>
                  </a:lnTo>
                  <a:cubicBezTo>
                    <a:pt x="0" y="16563"/>
                    <a:pt x="32" y="16595"/>
                    <a:pt x="64" y="16627"/>
                  </a:cubicBezTo>
                  <a:lnTo>
                    <a:pt x="10103" y="26697"/>
                  </a:lnTo>
                  <a:cubicBezTo>
                    <a:pt x="10135" y="26729"/>
                    <a:pt x="10198" y="26761"/>
                    <a:pt x="10230" y="26761"/>
                  </a:cubicBezTo>
                  <a:lnTo>
                    <a:pt x="16817" y="26761"/>
                  </a:lnTo>
                  <a:cubicBezTo>
                    <a:pt x="16912" y="26761"/>
                    <a:pt x="16975" y="26666"/>
                    <a:pt x="16975" y="26571"/>
                  </a:cubicBezTo>
                  <a:cubicBezTo>
                    <a:pt x="16975" y="26476"/>
                    <a:pt x="16880" y="26412"/>
                    <a:pt x="16785" y="26412"/>
                  </a:cubicBezTo>
                  <a:lnTo>
                    <a:pt x="10293" y="26412"/>
                  </a:lnTo>
                  <a:lnTo>
                    <a:pt x="349" y="16437"/>
                  </a:lnTo>
                  <a:lnTo>
                    <a:pt x="349" y="159"/>
                  </a:lnTo>
                  <a:cubicBezTo>
                    <a:pt x="349" y="64"/>
                    <a:pt x="254" y="1"/>
                    <a:pt x="159" y="1"/>
                  </a:cubicBez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3"/>
            <p:cNvSpPr/>
            <p:nvPr/>
          </p:nvSpPr>
          <p:spPr>
            <a:xfrm>
              <a:off x="5914000" y="2241900"/>
              <a:ext cx="8725" cy="249425"/>
            </a:xfrm>
            <a:custGeom>
              <a:rect b="b" l="l" r="r" t="t"/>
              <a:pathLst>
                <a:path extrusionOk="0" h="9977" w="349">
                  <a:moveTo>
                    <a:pt x="191" y="1"/>
                  </a:moveTo>
                  <a:cubicBezTo>
                    <a:pt x="96" y="1"/>
                    <a:pt x="1" y="96"/>
                    <a:pt x="1" y="191"/>
                  </a:cubicBezTo>
                  <a:lnTo>
                    <a:pt x="1" y="9787"/>
                  </a:lnTo>
                  <a:cubicBezTo>
                    <a:pt x="1" y="9882"/>
                    <a:pt x="96" y="9977"/>
                    <a:pt x="191" y="9977"/>
                  </a:cubicBezTo>
                  <a:cubicBezTo>
                    <a:pt x="286" y="9977"/>
                    <a:pt x="349" y="9882"/>
                    <a:pt x="349" y="9787"/>
                  </a:cubicBezTo>
                  <a:lnTo>
                    <a:pt x="349" y="191"/>
                  </a:lnTo>
                  <a:cubicBezTo>
                    <a:pt x="349" y="96"/>
                    <a:pt x="286" y="1"/>
                    <a:pt x="191"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3"/>
            <p:cNvSpPr/>
            <p:nvPr/>
          </p:nvSpPr>
          <p:spPr>
            <a:xfrm>
              <a:off x="4192800" y="2458050"/>
              <a:ext cx="240700" cy="240700"/>
            </a:xfrm>
            <a:custGeom>
              <a:rect b="b" l="l" r="r" t="t"/>
              <a:pathLst>
                <a:path extrusionOk="0" h="9628" w="9628">
                  <a:moveTo>
                    <a:pt x="4814" y="1014"/>
                  </a:moveTo>
                  <a:cubicBezTo>
                    <a:pt x="6936" y="1014"/>
                    <a:pt x="8646" y="2724"/>
                    <a:pt x="8646" y="4814"/>
                  </a:cubicBezTo>
                  <a:cubicBezTo>
                    <a:pt x="8646" y="6904"/>
                    <a:pt x="6936" y="8614"/>
                    <a:pt x="4814" y="8614"/>
                  </a:cubicBezTo>
                  <a:cubicBezTo>
                    <a:pt x="2724" y="8614"/>
                    <a:pt x="1013" y="6904"/>
                    <a:pt x="1013" y="4814"/>
                  </a:cubicBezTo>
                  <a:cubicBezTo>
                    <a:pt x="1013" y="2724"/>
                    <a:pt x="2724" y="1014"/>
                    <a:pt x="4814" y="1014"/>
                  </a:cubicBezTo>
                  <a:close/>
                  <a:moveTo>
                    <a:pt x="4814" y="1"/>
                  </a:moveTo>
                  <a:cubicBezTo>
                    <a:pt x="2185" y="1"/>
                    <a:pt x="0" y="2154"/>
                    <a:pt x="0" y="4814"/>
                  </a:cubicBezTo>
                  <a:cubicBezTo>
                    <a:pt x="0" y="7474"/>
                    <a:pt x="2185" y="9628"/>
                    <a:pt x="4814" y="9628"/>
                  </a:cubicBezTo>
                  <a:cubicBezTo>
                    <a:pt x="7474" y="9628"/>
                    <a:pt x="9627" y="7474"/>
                    <a:pt x="9627" y="4814"/>
                  </a:cubicBezTo>
                  <a:cubicBezTo>
                    <a:pt x="9627" y="2154"/>
                    <a:pt x="7474" y="1"/>
                    <a:pt x="4814" y="1"/>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3"/>
            <p:cNvSpPr/>
            <p:nvPr/>
          </p:nvSpPr>
          <p:spPr>
            <a:xfrm>
              <a:off x="4135000" y="1664750"/>
              <a:ext cx="438625" cy="438625"/>
            </a:xfrm>
            <a:custGeom>
              <a:rect b="b" l="l" r="r" t="t"/>
              <a:pathLst>
                <a:path extrusionOk="0" h="17545" w="17545">
                  <a:moveTo>
                    <a:pt x="8772" y="1362"/>
                  </a:moveTo>
                  <a:cubicBezTo>
                    <a:pt x="12858" y="1362"/>
                    <a:pt x="16183" y="4687"/>
                    <a:pt x="16183" y="8773"/>
                  </a:cubicBezTo>
                  <a:cubicBezTo>
                    <a:pt x="16183" y="12858"/>
                    <a:pt x="12858" y="16183"/>
                    <a:pt x="8772" y="16183"/>
                  </a:cubicBezTo>
                  <a:cubicBezTo>
                    <a:pt x="4687" y="16183"/>
                    <a:pt x="1362" y="12858"/>
                    <a:pt x="1362" y="8773"/>
                  </a:cubicBezTo>
                  <a:cubicBezTo>
                    <a:pt x="1362" y="4687"/>
                    <a:pt x="4687" y="1362"/>
                    <a:pt x="8772" y="1362"/>
                  </a:cubicBezTo>
                  <a:close/>
                  <a:moveTo>
                    <a:pt x="8772" y="0"/>
                  </a:moveTo>
                  <a:cubicBezTo>
                    <a:pt x="3959" y="0"/>
                    <a:pt x="0" y="3927"/>
                    <a:pt x="0" y="8773"/>
                  </a:cubicBezTo>
                  <a:cubicBezTo>
                    <a:pt x="0" y="13618"/>
                    <a:pt x="3959" y="17545"/>
                    <a:pt x="8772" y="17545"/>
                  </a:cubicBezTo>
                  <a:cubicBezTo>
                    <a:pt x="13618" y="17545"/>
                    <a:pt x="17545" y="13586"/>
                    <a:pt x="17545" y="8773"/>
                  </a:cubicBezTo>
                  <a:cubicBezTo>
                    <a:pt x="17545" y="3927"/>
                    <a:pt x="13618" y="0"/>
                    <a:pt x="8772" y="0"/>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3"/>
            <p:cNvSpPr/>
            <p:nvPr/>
          </p:nvSpPr>
          <p:spPr>
            <a:xfrm>
              <a:off x="3285475" y="2764450"/>
              <a:ext cx="172625" cy="172625"/>
            </a:xfrm>
            <a:custGeom>
              <a:rect b="b" l="l" r="r" t="t"/>
              <a:pathLst>
                <a:path extrusionOk="0" h="6905" w="6905">
                  <a:moveTo>
                    <a:pt x="3452" y="1014"/>
                  </a:moveTo>
                  <a:cubicBezTo>
                    <a:pt x="4814" y="1014"/>
                    <a:pt x="5891" y="2091"/>
                    <a:pt x="5891" y="3452"/>
                  </a:cubicBezTo>
                  <a:cubicBezTo>
                    <a:pt x="5891" y="4782"/>
                    <a:pt x="4782" y="5891"/>
                    <a:pt x="3452" y="5891"/>
                  </a:cubicBezTo>
                  <a:cubicBezTo>
                    <a:pt x="2090" y="5891"/>
                    <a:pt x="1014" y="4782"/>
                    <a:pt x="1014" y="3452"/>
                  </a:cubicBezTo>
                  <a:cubicBezTo>
                    <a:pt x="1014" y="2091"/>
                    <a:pt x="2122" y="1014"/>
                    <a:pt x="3452" y="1014"/>
                  </a:cubicBezTo>
                  <a:close/>
                  <a:moveTo>
                    <a:pt x="3452" y="0"/>
                  </a:moveTo>
                  <a:cubicBezTo>
                    <a:pt x="1552" y="0"/>
                    <a:pt x="0" y="1552"/>
                    <a:pt x="0" y="3452"/>
                  </a:cubicBezTo>
                  <a:cubicBezTo>
                    <a:pt x="0" y="5352"/>
                    <a:pt x="1552" y="6904"/>
                    <a:pt x="3452" y="6904"/>
                  </a:cubicBezTo>
                  <a:cubicBezTo>
                    <a:pt x="5352" y="6904"/>
                    <a:pt x="6904" y="5352"/>
                    <a:pt x="6904" y="3452"/>
                  </a:cubicBezTo>
                  <a:cubicBezTo>
                    <a:pt x="6904" y="1552"/>
                    <a:pt x="5352" y="0"/>
                    <a:pt x="3452" y="0"/>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3"/>
            <p:cNvSpPr/>
            <p:nvPr/>
          </p:nvSpPr>
          <p:spPr>
            <a:xfrm>
              <a:off x="5016975" y="1886425"/>
              <a:ext cx="254950" cy="254950"/>
            </a:xfrm>
            <a:custGeom>
              <a:rect b="b" l="l" r="r" t="t"/>
              <a:pathLst>
                <a:path extrusionOk="0" h="10198" w="10198">
                  <a:moveTo>
                    <a:pt x="5099" y="982"/>
                  </a:moveTo>
                  <a:cubicBezTo>
                    <a:pt x="7348" y="982"/>
                    <a:pt x="9185" y="2819"/>
                    <a:pt x="9185" y="5099"/>
                  </a:cubicBezTo>
                  <a:cubicBezTo>
                    <a:pt x="9185" y="7348"/>
                    <a:pt x="7348" y="9185"/>
                    <a:pt x="5099" y="9185"/>
                  </a:cubicBezTo>
                  <a:cubicBezTo>
                    <a:pt x="2851" y="9185"/>
                    <a:pt x="1014" y="7348"/>
                    <a:pt x="1014" y="5099"/>
                  </a:cubicBezTo>
                  <a:cubicBezTo>
                    <a:pt x="1014" y="2819"/>
                    <a:pt x="2851" y="982"/>
                    <a:pt x="5099" y="982"/>
                  </a:cubicBezTo>
                  <a:close/>
                  <a:moveTo>
                    <a:pt x="5099" y="1"/>
                  </a:moveTo>
                  <a:cubicBezTo>
                    <a:pt x="2281" y="1"/>
                    <a:pt x="1" y="2281"/>
                    <a:pt x="1" y="5099"/>
                  </a:cubicBezTo>
                  <a:cubicBezTo>
                    <a:pt x="1" y="7886"/>
                    <a:pt x="2281" y="10198"/>
                    <a:pt x="5099" y="10198"/>
                  </a:cubicBezTo>
                  <a:cubicBezTo>
                    <a:pt x="7918" y="10198"/>
                    <a:pt x="10198" y="7886"/>
                    <a:pt x="10198" y="5099"/>
                  </a:cubicBezTo>
                  <a:cubicBezTo>
                    <a:pt x="10198" y="2281"/>
                    <a:pt x="7918" y="1"/>
                    <a:pt x="5099" y="1"/>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3"/>
            <p:cNvSpPr/>
            <p:nvPr/>
          </p:nvSpPr>
          <p:spPr>
            <a:xfrm>
              <a:off x="6183975" y="1449400"/>
              <a:ext cx="254975" cy="254950"/>
            </a:xfrm>
            <a:custGeom>
              <a:rect b="b" l="l" r="r" t="t"/>
              <a:pathLst>
                <a:path extrusionOk="0" h="10198" w="10199">
                  <a:moveTo>
                    <a:pt x="5099" y="1014"/>
                  </a:moveTo>
                  <a:cubicBezTo>
                    <a:pt x="7348" y="1014"/>
                    <a:pt x="9185" y="2851"/>
                    <a:pt x="9185" y="5099"/>
                  </a:cubicBezTo>
                  <a:cubicBezTo>
                    <a:pt x="9185" y="7379"/>
                    <a:pt x="7348" y="9216"/>
                    <a:pt x="5099" y="9216"/>
                  </a:cubicBezTo>
                  <a:cubicBezTo>
                    <a:pt x="2819" y="9216"/>
                    <a:pt x="982" y="7379"/>
                    <a:pt x="982" y="5099"/>
                  </a:cubicBezTo>
                  <a:cubicBezTo>
                    <a:pt x="982" y="2851"/>
                    <a:pt x="2819" y="1014"/>
                    <a:pt x="5099" y="1014"/>
                  </a:cubicBezTo>
                  <a:close/>
                  <a:moveTo>
                    <a:pt x="5099" y="0"/>
                  </a:moveTo>
                  <a:cubicBezTo>
                    <a:pt x="2281" y="0"/>
                    <a:pt x="1" y="2312"/>
                    <a:pt x="1" y="5099"/>
                  </a:cubicBezTo>
                  <a:cubicBezTo>
                    <a:pt x="1" y="7918"/>
                    <a:pt x="2281" y="10198"/>
                    <a:pt x="5099" y="10198"/>
                  </a:cubicBezTo>
                  <a:cubicBezTo>
                    <a:pt x="7886" y="10198"/>
                    <a:pt x="10198" y="7918"/>
                    <a:pt x="10198" y="5099"/>
                  </a:cubicBezTo>
                  <a:cubicBezTo>
                    <a:pt x="10198" y="2312"/>
                    <a:pt x="7886" y="0"/>
                    <a:pt x="5099" y="0"/>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3"/>
            <p:cNvSpPr/>
            <p:nvPr/>
          </p:nvSpPr>
          <p:spPr>
            <a:xfrm>
              <a:off x="6605975" y="3315475"/>
              <a:ext cx="394300" cy="394325"/>
            </a:xfrm>
            <a:custGeom>
              <a:rect b="b" l="l" r="r" t="t"/>
              <a:pathLst>
                <a:path extrusionOk="0" h="15773" w="15772">
                  <a:moveTo>
                    <a:pt x="7886" y="1014"/>
                  </a:moveTo>
                  <a:cubicBezTo>
                    <a:pt x="11686" y="1014"/>
                    <a:pt x="14790" y="4118"/>
                    <a:pt x="14790" y="7887"/>
                  </a:cubicBezTo>
                  <a:cubicBezTo>
                    <a:pt x="14790" y="11687"/>
                    <a:pt x="11686" y="14790"/>
                    <a:pt x="7886" y="14790"/>
                  </a:cubicBezTo>
                  <a:cubicBezTo>
                    <a:pt x="4086" y="14790"/>
                    <a:pt x="1014" y="11687"/>
                    <a:pt x="1014" y="7887"/>
                  </a:cubicBezTo>
                  <a:cubicBezTo>
                    <a:pt x="1014" y="4118"/>
                    <a:pt x="4086" y="1014"/>
                    <a:pt x="7886" y="1014"/>
                  </a:cubicBezTo>
                  <a:close/>
                  <a:moveTo>
                    <a:pt x="7886" y="1"/>
                  </a:moveTo>
                  <a:cubicBezTo>
                    <a:pt x="3547" y="1"/>
                    <a:pt x="0" y="3548"/>
                    <a:pt x="0" y="7887"/>
                  </a:cubicBezTo>
                  <a:cubicBezTo>
                    <a:pt x="0" y="12257"/>
                    <a:pt x="3547" y="15772"/>
                    <a:pt x="7886" y="15772"/>
                  </a:cubicBezTo>
                  <a:cubicBezTo>
                    <a:pt x="12256" y="15772"/>
                    <a:pt x="15772" y="12257"/>
                    <a:pt x="15772" y="7887"/>
                  </a:cubicBezTo>
                  <a:cubicBezTo>
                    <a:pt x="15772" y="3548"/>
                    <a:pt x="12225" y="1"/>
                    <a:pt x="7886"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3"/>
            <p:cNvSpPr/>
            <p:nvPr/>
          </p:nvSpPr>
          <p:spPr>
            <a:xfrm>
              <a:off x="6647150" y="2157200"/>
              <a:ext cx="178150" cy="178150"/>
            </a:xfrm>
            <a:custGeom>
              <a:rect b="b" l="l" r="r" t="t"/>
              <a:pathLst>
                <a:path extrusionOk="0" h="7126" w="7126">
                  <a:moveTo>
                    <a:pt x="3579" y="1014"/>
                  </a:moveTo>
                  <a:cubicBezTo>
                    <a:pt x="4972" y="1014"/>
                    <a:pt x="6144" y="2154"/>
                    <a:pt x="6144" y="3579"/>
                  </a:cubicBezTo>
                  <a:cubicBezTo>
                    <a:pt x="6144" y="4972"/>
                    <a:pt x="4972" y="6112"/>
                    <a:pt x="3579" y="6112"/>
                  </a:cubicBezTo>
                  <a:cubicBezTo>
                    <a:pt x="2154" y="6112"/>
                    <a:pt x="1014" y="4972"/>
                    <a:pt x="1014" y="3579"/>
                  </a:cubicBezTo>
                  <a:cubicBezTo>
                    <a:pt x="1014" y="2154"/>
                    <a:pt x="2154" y="1014"/>
                    <a:pt x="3579" y="1014"/>
                  </a:cubicBezTo>
                  <a:close/>
                  <a:moveTo>
                    <a:pt x="3579" y="0"/>
                  </a:moveTo>
                  <a:cubicBezTo>
                    <a:pt x="1615" y="0"/>
                    <a:pt x="0" y="1615"/>
                    <a:pt x="0" y="3579"/>
                  </a:cubicBezTo>
                  <a:cubicBezTo>
                    <a:pt x="0" y="5542"/>
                    <a:pt x="1615" y="7126"/>
                    <a:pt x="3579" y="7126"/>
                  </a:cubicBezTo>
                  <a:cubicBezTo>
                    <a:pt x="5542" y="7126"/>
                    <a:pt x="7126" y="5542"/>
                    <a:pt x="7126" y="3579"/>
                  </a:cubicBezTo>
                  <a:cubicBezTo>
                    <a:pt x="7126" y="1615"/>
                    <a:pt x="5542" y="0"/>
                    <a:pt x="3579" y="0"/>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3"/>
            <p:cNvSpPr/>
            <p:nvPr/>
          </p:nvSpPr>
          <p:spPr>
            <a:xfrm>
              <a:off x="4713750" y="2228450"/>
              <a:ext cx="91850" cy="91075"/>
            </a:xfrm>
            <a:custGeom>
              <a:rect b="b" l="l" r="r" t="t"/>
              <a:pathLst>
                <a:path extrusionOk="0" h="3643" w="3674">
                  <a:moveTo>
                    <a:pt x="1837" y="982"/>
                  </a:moveTo>
                  <a:cubicBezTo>
                    <a:pt x="2280" y="982"/>
                    <a:pt x="2660" y="1362"/>
                    <a:pt x="2660" y="1806"/>
                  </a:cubicBezTo>
                  <a:cubicBezTo>
                    <a:pt x="2660" y="2281"/>
                    <a:pt x="2280" y="2661"/>
                    <a:pt x="1837" y="2661"/>
                  </a:cubicBezTo>
                  <a:cubicBezTo>
                    <a:pt x="1394" y="2661"/>
                    <a:pt x="1014" y="2281"/>
                    <a:pt x="1014" y="1806"/>
                  </a:cubicBezTo>
                  <a:cubicBezTo>
                    <a:pt x="1014" y="1362"/>
                    <a:pt x="1394" y="982"/>
                    <a:pt x="1837" y="982"/>
                  </a:cubicBezTo>
                  <a:close/>
                  <a:moveTo>
                    <a:pt x="1837" y="1"/>
                  </a:moveTo>
                  <a:cubicBezTo>
                    <a:pt x="824" y="1"/>
                    <a:pt x="0" y="824"/>
                    <a:pt x="0" y="1806"/>
                  </a:cubicBezTo>
                  <a:cubicBezTo>
                    <a:pt x="0" y="2819"/>
                    <a:pt x="824" y="3642"/>
                    <a:pt x="1837" y="3642"/>
                  </a:cubicBezTo>
                  <a:cubicBezTo>
                    <a:pt x="2850" y="3642"/>
                    <a:pt x="3674" y="2819"/>
                    <a:pt x="3674" y="1806"/>
                  </a:cubicBezTo>
                  <a:cubicBezTo>
                    <a:pt x="3674" y="824"/>
                    <a:pt x="2850" y="1"/>
                    <a:pt x="1837" y="1"/>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3"/>
            <p:cNvSpPr/>
            <p:nvPr/>
          </p:nvSpPr>
          <p:spPr>
            <a:xfrm>
              <a:off x="3606900" y="2093075"/>
              <a:ext cx="152850" cy="153600"/>
            </a:xfrm>
            <a:custGeom>
              <a:rect b="b" l="l" r="r" t="t"/>
              <a:pathLst>
                <a:path extrusionOk="0" h="6144" w="6114">
                  <a:moveTo>
                    <a:pt x="3073" y="1014"/>
                  </a:moveTo>
                  <a:cubicBezTo>
                    <a:pt x="4181" y="1014"/>
                    <a:pt x="5131" y="1932"/>
                    <a:pt x="5131" y="3072"/>
                  </a:cubicBezTo>
                  <a:cubicBezTo>
                    <a:pt x="5131" y="4212"/>
                    <a:pt x="4181" y="5131"/>
                    <a:pt x="3073" y="5131"/>
                  </a:cubicBezTo>
                  <a:cubicBezTo>
                    <a:pt x="1933" y="5131"/>
                    <a:pt x="1014" y="4212"/>
                    <a:pt x="1014" y="3072"/>
                  </a:cubicBezTo>
                  <a:cubicBezTo>
                    <a:pt x="1014" y="1932"/>
                    <a:pt x="1933" y="1014"/>
                    <a:pt x="3073" y="1014"/>
                  </a:cubicBezTo>
                  <a:close/>
                  <a:moveTo>
                    <a:pt x="3073" y="0"/>
                  </a:moveTo>
                  <a:cubicBezTo>
                    <a:pt x="1363" y="0"/>
                    <a:pt x="1" y="1394"/>
                    <a:pt x="1" y="3072"/>
                  </a:cubicBezTo>
                  <a:cubicBezTo>
                    <a:pt x="1" y="4751"/>
                    <a:pt x="1363" y="6144"/>
                    <a:pt x="3073" y="6144"/>
                  </a:cubicBezTo>
                  <a:cubicBezTo>
                    <a:pt x="4751" y="6144"/>
                    <a:pt x="6113" y="4751"/>
                    <a:pt x="6113" y="3072"/>
                  </a:cubicBezTo>
                  <a:cubicBezTo>
                    <a:pt x="6113" y="1394"/>
                    <a:pt x="4751" y="0"/>
                    <a:pt x="3073" y="0"/>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3"/>
            <p:cNvSpPr/>
            <p:nvPr/>
          </p:nvSpPr>
          <p:spPr>
            <a:xfrm>
              <a:off x="4774700" y="1416150"/>
              <a:ext cx="152825" cy="152825"/>
            </a:xfrm>
            <a:custGeom>
              <a:rect b="b" l="l" r="r" t="t"/>
              <a:pathLst>
                <a:path extrusionOk="0" h="6113" w="6113">
                  <a:moveTo>
                    <a:pt x="3041" y="1014"/>
                  </a:moveTo>
                  <a:cubicBezTo>
                    <a:pt x="4181" y="1014"/>
                    <a:pt x="5099" y="1932"/>
                    <a:pt x="5099" y="3072"/>
                  </a:cubicBezTo>
                  <a:cubicBezTo>
                    <a:pt x="5099" y="4212"/>
                    <a:pt x="4181" y="5131"/>
                    <a:pt x="3041" y="5131"/>
                  </a:cubicBezTo>
                  <a:cubicBezTo>
                    <a:pt x="1901" y="5131"/>
                    <a:pt x="983" y="4212"/>
                    <a:pt x="983" y="3072"/>
                  </a:cubicBezTo>
                  <a:cubicBezTo>
                    <a:pt x="983" y="1932"/>
                    <a:pt x="1901" y="1014"/>
                    <a:pt x="3041" y="1014"/>
                  </a:cubicBezTo>
                  <a:close/>
                  <a:moveTo>
                    <a:pt x="3041" y="0"/>
                  </a:moveTo>
                  <a:cubicBezTo>
                    <a:pt x="1363" y="0"/>
                    <a:pt x="1" y="1394"/>
                    <a:pt x="1" y="3072"/>
                  </a:cubicBezTo>
                  <a:cubicBezTo>
                    <a:pt x="1" y="4751"/>
                    <a:pt x="1363" y="6112"/>
                    <a:pt x="3041" y="6112"/>
                  </a:cubicBezTo>
                  <a:cubicBezTo>
                    <a:pt x="4751" y="6112"/>
                    <a:pt x="6113" y="4751"/>
                    <a:pt x="6113" y="3072"/>
                  </a:cubicBezTo>
                  <a:cubicBezTo>
                    <a:pt x="6113" y="1394"/>
                    <a:pt x="4751" y="0"/>
                    <a:pt x="3041" y="0"/>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3"/>
            <p:cNvSpPr/>
            <p:nvPr/>
          </p:nvSpPr>
          <p:spPr>
            <a:xfrm>
              <a:off x="2681375" y="4073950"/>
              <a:ext cx="197975" cy="197175"/>
            </a:xfrm>
            <a:custGeom>
              <a:rect b="b" l="l" r="r" t="t"/>
              <a:pathLst>
                <a:path extrusionOk="0" h="7887" w="7919">
                  <a:moveTo>
                    <a:pt x="3959" y="982"/>
                  </a:moveTo>
                  <a:cubicBezTo>
                    <a:pt x="5575" y="982"/>
                    <a:pt x="6905" y="2313"/>
                    <a:pt x="6905" y="3928"/>
                  </a:cubicBezTo>
                  <a:cubicBezTo>
                    <a:pt x="6905" y="5574"/>
                    <a:pt x="5575" y="6873"/>
                    <a:pt x="3959" y="6873"/>
                  </a:cubicBezTo>
                  <a:cubicBezTo>
                    <a:pt x="2344" y="6873"/>
                    <a:pt x="1014" y="5574"/>
                    <a:pt x="1014" y="3928"/>
                  </a:cubicBezTo>
                  <a:cubicBezTo>
                    <a:pt x="1014" y="2313"/>
                    <a:pt x="2344" y="982"/>
                    <a:pt x="3959" y="982"/>
                  </a:cubicBezTo>
                  <a:close/>
                  <a:moveTo>
                    <a:pt x="3959" y="1"/>
                  </a:moveTo>
                  <a:cubicBezTo>
                    <a:pt x="1774" y="1"/>
                    <a:pt x="1" y="1774"/>
                    <a:pt x="1" y="3928"/>
                  </a:cubicBezTo>
                  <a:cubicBezTo>
                    <a:pt x="1" y="6113"/>
                    <a:pt x="1774" y="7886"/>
                    <a:pt x="3959" y="7886"/>
                  </a:cubicBezTo>
                  <a:cubicBezTo>
                    <a:pt x="6145" y="7886"/>
                    <a:pt x="7886" y="6113"/>
                    <a:pt x="7918" y="3928"/>
                  </a:cubicBezTo>
                  <a:cubicBezTo>
                    <a:pt x="7918" y="1774"/>
                    <a:pt x="6145" y="1"/>
                    <a:pt x="3959" y="1"/>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 name="Google Shape;165;p13"/>
          <p:cNvSpPr txBox="1"/>
          <p:nvPr/>
        </p:nvSpPr>
        <p:spPr>
          <a:xfrm>
            <a:off x="457200" y="411475"/>
            <a:ext cx="3610800" cy="1576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4500">
                <a:latin typeface="Fira Sans SemiBold"/>
                <a:ea typeface="Fira Sans SemiBold"/>
                <a:cs typeface="Fira Sans SemiBold"/>
                <a:sym typeface="Fira Sans SemiBold"/>
              </a:rPr>
              <a:t>SC2001</a:t>
            </a:r>
            <a:endParaRPr sz="4500">
              <a:latin typeface="Fira Sans SemiBold"/>
              <a:ea typeface="Fira Sans SemiBold"/>
              <a:cs typeface="Fira Sans SemiBold"/>
              <a:sym typeface="Fira Sans SemiBold"/>
            </a:endParaRPr>
          </a:p>
          <a:p>
            <a:pPr indent="0" lvl="0" marL="0" rtl="0" algn="l">
              <a:lnSpc>
                <a:spcPct val="100000"/>
              </a:lnSpc>
              <a:spcBef>
                <a:spcPts val="0"/>
              </a:spcBef>
              <a:spcAft>
                <a:spcPts val="0"/>
              </a:spcAft>
              <a:buNone/>
            </a:pPr>
            <a:r>
              <a:rPr lang="en" sz="4500">
                <a:latin typeface="Fira Sans SemiBold"/>
                <a:ea typeface="Fira Sans SemiBold"/>
                <a:cs typeface="Fira Sans SemiBold"/>
                <a:sym typeface="Fira Sans SemiBold"/>
              </a:rPr>
              <a:t>Project 1</a:t>
            </a:r>
            <a:endParaRPr sz="4500">
              <a:latin typeface="Fira Sans SemiBold"/>
              <a:ea typeface="Fira Sans SemiBold"/>
              <a:cs typeface="Fira Sans SemiBold"/>
              <a:sym typeface="Fira Sans SemiBold"/>
            </a:endParaRPr>
          </a:p>
        </p:txBody>
      </p:sp>
      <p:sp>
        <p:nvSpPr>
          <p:cNvPr id="166" name="Google Shape;166;p13"/>
          <p:cNvSpPr txBox="1"/>
          <p:nvPr/>
        </p:nvSpPr>
        <p:spPr>
          <a:xfrm>
            <a:off x="457200" y="2045950"/>
            <a:ext cx="2301900" cy="53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Fira Sans"/>
                <a:ea typeface="Fira Sans"/>
                <a:cs typeface="Fira Sans"/>
                <a:sym typeface="Fira Sans"/>
              </a:rPr>
              <a:t>Team Members:</a:t>
            </a:r>
            <a:endParaRPr sz="1500">
              <a:latin typeface="Fira Sans"/>
              <a:ea typeface="Fira Sans"/>
              <a:cs typeface="Fira Sans"/>
              <a:sym typeface="Fira Sans"/>
            </a:endParaRPr>
          </a:p>
          <a:p>
            <a:pPr indent="0" lvl="0" marL="0" rtl="0" algn="l">
              <a:spcBef>
                <a:spcPts val="0"/>
              </a:spcBef>
              <a:spcAft>
                <a:spcPts val="0"/>
              </a:spcAft>
              <a:buNone/>
            </a:pPr>
            <a:r>
              <a:t/>
            </a:r>
            <a:endParaRPr sz="1500">
              <a:latin typeface="Fira Sans"/>
              <a:ea typeface="Fira Sans"/>
              <a:cs typeface="Fira Sans"/>
              <a:sym typeface="Fira Sans"/>
            </a:endParaRPr>
          </a:p>
          <a:p>
            <a:pPr indent="0" lvl="0" marL="0" rtl="0" algn="l">
              <a:spcBef>
                <a:spcPts val="0"/>
              </a:spcBef>
              <a:spcAft>
                <a:spcPts val="0"/>
              </a:spcAft>
              <a:buNone/>
            </a:pPr>
            <a:r>
              <a:rPr lang="en" sz="1500">
                <a:latin typeface="Fira Sans"/>
                <a:ea typeface="Fira Sans"/>
                <a:cs typeface="Fira Sans"/>
                <a:sym typeface="Fira Sans"/>
              </a:rPr>
              <a:t>Chong Wei Kang</a:t>
            </a:r>
            <a:endParaRPr sz="1500">
              <a:latin typeface="Fira Sans"/>
              <a:ea typeface="Fira Sans"/>
              <a:cs typeface="Fira Sans"/>
              <a:sym typeface="Fira Sans"/>
            </a:endParaRPr>
          </a:p>
          <a:p>
            <a:pPr indent="0" lvl="0" marL="0" rtl="0" algn="l">
              <a:spcBef>
                <a:spcPts val="0"/>
              </a:spcBef>
              <a:spcAft>
                <a:spcPts val="0"/>
              </a:spcAft>
              <a:buNone/>
            </a:pPr>
            <a:r>
              <a:rPr lang="en" sz="1500">
                <a:latin typeface="Fira Sans"/>
                <a:ea typeface="Fira Sans"/>
                <a:cs typeface="Fira Sans"/>
                <a:sym typeface="Fira Sans"/>
              </a:rPr>
              <a:t>Ng Xuan Yi</a:t>
            </a:r>
            <a:endParaRPr sz="1500">
              <a:latin typeface="Fira Sans"/>
              <a:ea typeface="Fira Sans"/>
              <a:cs typeface="Fira Sans"/>
              <a:sym typeface="Fira Sans"/>
            </a:endParaRPr>
          </a:p>
          <a:p>
            <a:pPr indent="0" lvl="0" marL="0" rtl="0" algn="l">
              <a:spcBef>
                <a:spcPts val="0"/>
              </a:spcBef>
              <a:spcAft>
                <a:spcPts val="0"/>
              </a:spcAft>
              <a:buNone/>
            </a:pPr>
            <a:r>
              <a:rPr lang="en" sz="1500">
                <a:latin typeface="Fira Sans"/>
                <a:ea typeface="Fira Sans"/>
                <a:cs typeface="Fira Sans"/>
                <a:sym typeface="Fira Sans"/>
              </a:rPr>
              <a:t>Sanskkriti Jain</a:t>
            </a:r>
            <a:endParaRPr sz="1500">
              <a:latin typeface="Fira Sans"/>
              <a:ea typeface="Fira Sans"/>
              <a:cs typeface="Fira Sans"/>
              <a:sym typeface="Fira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0" name="Shape 750"/>
        <p:cNvGrpSpPr/>
        <p:nvPr/>
      </p:nvGrpSpPr>
      <p:grpSpPr>
        <a:xfrm>
          <a:off x="0" y="0"/>
          <a:ext cx="0" cy="0"/>
          <a:chOff x="0" y="0"/>
          <a:chExt cx="0" cy="0"/>
        </a:xfrm>
      </p:grpSpPr>
      <p:sp>
        <p:nvSpPr>
          <p:cNvPr id="751" name="Google Shape;751;p22"/>
          <p:cNvSpPr txBox="1"/>
          <p:nvPr/>
        </p:nvSpPr>
        <p:spPr>
          <a:xfrm>
            <a:off x="717400" y="41147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latin typeface="Fira Sans Medium"/>
                <a:ea typeface="Fira Sans Medium"/>
                <a:cs typeface="Fira Sans Medium"/>
                <a:sym typeface="Fira Sans Medium"/>
              </a:rPr>
              <a:t>Part </a:t>
            </a:r>
            <a:r>
              <a:rPr lang="en" sz="2800">
                <a:latin typeface="Fira Sans Medium"/>
                <a:ea typeface="Fira Sans Medium"/>
                <a:cs typeface="Fira Sans Medium"/>
                <a:sym typeface="Fira Sans Medium"/>
              </a:rPr>
              <a:t>(c)</a:t>
            </a:r>
            <a:r>
              <a:rPr lang="en" sz="2800">
                <a:latin typeface="Fira Sans Medium"/>
                <a:ea typeface="Fira Sans Medium"/>
                <a:cs typeface="Fira Sans Medium"/>
                <a:sym typeface="Fira Sans Medium"/>
              </a:rPr>
              <a:t>(i): Analysis of time complexity</a:t>
            </a:r>
            <a:endParaRPr sz="2800">
              <a:latin typeface="Fira Sans Medium"/>
              <a:ea typeface="Fira Sans Medium"/>
              <a:cs typeface="Fira Sans Medium"/>
              <a:sym typeface="Fira Sans Medium"/>
            </a:endParaRPr>
          </a:p>
          <a:p>
            <a:pPr indent="0" lvl="0" marL="0" rtl="0" algn="ctr">
              <a:spcBef>
                <a:spcPts val="0"/>
              </a:spcBef>
              <a:spcAft>
                <a:spcPts val="0"/>
              </a:spcAft>
              <a:buNone/>
            </a:pPr>
            <a:r>
              <a:t/>
            </a:r>
            <a:endParaRPr sz="2800">
              <a:latin typeface="Fira Sans Medium"/>
              <a:ea typeface="Fira Sans Medium"/>
              <a:cs typeface="Fira Sans Medium"/>
              <a:sym typeface="Fira Sans Medium"/>
            </a:endParaRPr>
          </a:p>
        </p:txBody>
      </p:sp>
      <p:sp>
        <p:nvSpPr>
          <p:cNvPr id="752" name="Google Shape;752;p22"/>
          <p:cNvSpPr/>
          <p:nvPr/>
        </p:nvSpPr>
        <p:spPr>
          <a:xfrm>
            <a:off x="717400" y="2106725"/>
            <a:ext cx="4872900" cy="8181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300">
                <a:latin typeface="Fira Sans"/>
                <a:ea typeface="Fira Sans"/>
                <a:cs typeface="Fira Sans"/>
                <a:sym typeface="Fira Sans"/>
              </a:rPr>
              <a:t>Best Case: O(n + n log (n/s))</a:t>
            </a:r>
            <a:endParaRPr sz="2300">
              <a:latin typeface="Fira Sans"/>
              <a:ea typeface="Fira Sans"/>
              <a:cs typeface="Fira Sans"/>
              <a:sym typeface="Fira Sans"/>
            </a:endParaRPr>
          </a:p>
          <a:p>
            <a:pPr indent="0" lvl="0" marL="0" rtl="0" algn="ctr">
              <a:spcBef>
                <a:spcPts val="0"/>
              </a:spcBef>
              <a:spcAft>
                <a:spcPts val="0"/>
              </a:spcAft>
              <a:buNone/>
            </a:pPr>
            <a:r>
              <a:rPr lang="en" sz="2300">
                <a:latin typeface="Fira Sans"/>
                <a:ea typeface="Fira Sans"/>
                <a:cs typeface="Fira Sans"/>
                <a:sym typeface="Fira Sans"/>
              </a:rPr>
              <a:t>Worst Case: O(ns + n log (n/s))</a:t>
            </a:r>
            <a:endParaRPr sz="2300">
              <a:latin typeface="Fira Sans"/>
              <a:ea typeface="Fira Sans"/>
              <a:cs typeface="Fira Sans"/>
              <a:sym typeface="Fira Sans"/>
            </a:endParaRPr>
          </a:p>
        </p:txBody>
      </p:sp>
      <p:sp>
        <p:nvSpPr>
          <p:cNvPr id="753" name="Google Shape;753;p22"/>
          <p:cNvSpPr txBox="1"/>
          <p:nvPr/>
        </p:nvSpPr>
        <p:spPr>
          <a:xfrm>
            <a:off x="717400" y="774075"/>
            <a:ext cx="6291300" cy="53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Fira Sans"/>
                <a:ea typeface="Fira Sans"/>
                <a:cs typeface="Fira Sans"/>
                <a:sym typeface="Fira Sans"/>
              </a:rPr>
              <a:t>i. Fixed S value</a:t>
            </a:r>
            <a:endParaRPr sz="1900">
              <a:latin typeface="Fira Sans"/>
              <a:ea typeface="Fira Sans"/>
              <a:cs typeface="Fira Sans"/>
              <a:sym typeface="Fira Sans"/>
            </a:endParaRPr>
          </a:p>
          <a:p>
            <a:pPr indent="0" lvl="0" marL="0" rtl="0" algn="l">
              <a:spcBef>
                <a:spcPts val="0"/>
              </a:spcBef>
              <a:spcAft>
                <a:spcPts val="0"/>
              </a:spcAft>
              <a:buNone/>
            </a:pPr>
            <a:r>
              <a:t/>
            </a:r>
            <a:endParaRPr sz="200">
              <a:latin typeface="Fira Sans"/>
              <a:ea typeface="Fira Sans"/>
              <a:cs typeface="Fira Sans"/>
              <a:sym typeface="Fira Sans"/>
            </a:endParaRPr>
          </a:p>
          <a:p>
            <a:pPr indent="0" lvl="0" marL="0" rtl="0" algn="l">
              <a:spcBef>
                <a:spcPts val="0"/>
              </a:spcBef>
              <a:spcAft>
                <a:spcPts val="0"/>
              </a:spcAft>
              <a:buNone/>
            </a:pPr>
            <a:r>
              <a:t/>
            </a:r>
            <a:endParaRPr sz="400">
              <a:latin typeface="Fira Sans"/>
              <a:ea typeface="Fira Sans"/>
              <a:cs typeface="Fira Sans"/>
              <a:sym typeface="Fira Sans"/>
            </a:endParaRPr>
          </a:p>
          <a:p>
            <a:pPr indent="0" lvl="0" marL="0" rtl="0" algn="l">
              <a:spcBef>
                <a:spcPts val="0"/>
              </a:spcBef>
              <a:spcAft>
                <a:spcPts val="0"/>
              </a:spcAft>
              <a:buClr>
                <a:schemeClr val="dk1"/>
              </a:buClr>
              <a:buSzPts val="1100"/>
              <a:buFont typeface="Arial"/>
              <a:buNone/>
            </a:pPr>
            <a:r>
              <a:rPr lang="en" sz="1900">
                <a:latin typeface="Fira Sans"/>
                <a:ea typeface="Fira Sans"/>
                <a:cs typeface="Fira Sans"/>
                <a:sym typeface="Fira Sans"/>
              </a:rPr>
              <a:t>Total time complexity of the Hybrid Algorithm:</a:t>
            </a:r>
            <a:endParaRPr sz="1900">
              <a:latin typeface="Fira Sans"/>
              <a:ea typeface="Fira Sans"/>
              <a:cs typeface="Fira Sans"/>
              <a:sym typeface="Fira Sans"/>
            </a:endParaRPr>
          </a:p>
          <a:p>
            <a:pPr indent="0" lvl="0" marL="0" rtl="0" algn="l">
              <a:spcBef>
                <a:spcPts val="0"/>
              </a:spcBef>
              <a:spcAft>
                <a:spcPts val="0"/>
              </a:spcAft>
              <a:buClr>
                <a:schemeClr val="dk1"/>
              </a:buClr>
              <a:buSzPts val="1100"/>
              <a:buFont typeface="Arial"/>
              <a:buNone/>
            </a:pPr>
            <a:r>
              <a:t/>
            </a:r>
            <a:endParaRPr sz="400">
              <a:latin typeface="Fira Sans"/>
              <a:ea typeface="Fira Sans"/>
              <a:cs typeface="Fira Sans"/>
              <a:sym typeface="Fira Sans"/>
            </a:endParaRPr>
          </a:p>
          <a:p>
            <a:pPr indent="0" lvl="0" marL="0" rtl="0" algn="l">
              <a:spcBef>
                <a:spcPts val="0"/>
              </a:spcBef>
              <a:spcAft>
                <a:spcPts val="0"/>
              </a:spcAft>
              <a:buClr>
                <a:schemeClr val="dk1"/>
              </a:buClr>
              <a:buSzPts val="1100"/>
              <a:buFont typeface="Arial"/>
              <a:buNone/>
            </a:pPr>
            <a:r>
              <a:rPr lang="en" sz="1900">
                <a:latin typeface="Fira Sans"/>
                <a:ea typeface="Fira Sans"/>
                <a:cs typeface="Fira Sans"/>
                <a:sym typeface="Fira Sans"/>
              </a:rPr>
              <a:t>Insertion Sort + Mergesort = Hybrid Algorithm</a:t>
            </a:r>
            <a:endParaRPr sz="1900">
              <a:latin typeface="Fira Sans"/>
              <a:ea typeface="Fira Sans"/>
              <a:cs typeface="Fira Sans"/>
              <a:sym typeface="Fira Sans"/>
            </a:endParaRPr>
          </a:p>
          <a:p>
            <a:pPr indent="0" lvl="0" marL="0" rtl="0" algn="l">
              <a:spcBef>
                <a:spcPts val="0"/>
              </a:spcBef>
              <a:spcAft>
                <a:spcPts val="0"/>
              </a:spcAft>
              <a:buClr>
                <a:schemeClr val="dk1"/>
              </a:buClr>
              <a:buSzPts val="1100"/>
              <a:buFont typeface="Arial"/>
              <a:buNone/>
            </a:pPr>
            <a:r>
              <a:t/>
            </a:r>
            <a:endParaRPr sz="1900">
              <a:latin typeface="Fira Sans"/>
              <a:ea typeface="Fira Sans"/>
              <a:cs typeface="Fira Sans"/>
              <a:sym typeface="Fira Sans"/>
            </a:endParaRPr>
          </a:p>
          <a:p>
            <a:pPr indent="0" lvl="0" marL="0" rtl="0" algn="l">
              <a:spcBef>
                <a:spcPts val="0"/>
              </a:spcBef>
              <a:spcAft>
                <a:spcPts val="0"/>
              </a:spcAft>
              <a:buNone/>
            </a:pPr>
            <a:r>
              <a:t/>
            </a:r>
            <a:endParaRPr sz="1900">
              <a:latin typeface="Fira Sans"/>
              <a:ea typeface="Fira Sans"/>
              <a:cs typeface="Fira Sans"/>
              <a:sym typeface="Fira Sans"/>
            </a:endParaRPr>
          </a:p>
        </p:txBody>
      </p:sp>
      <p:sp>
        <p:nvSpPr>
          <p:cNvPr id="754" name="Google Shape;754;p22"/>
          <p:cNvSpPr/>
          <p:nvPr/>
        </p:nvSpPr>
        <p:spPr>
          <a:xfrm rot="5400000">
            <a:off x="1817425" y="3121350"/>
            <a:ext cx="1142700" cy="10671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2"/>
          <p:cNvSpPr txBox="1"/>
          <p:nvPr/>
        </p:nvSpPr>
        <p:spPr>
          <a:xfrm>
            <a:off x="3680225" y="3307350"/>
            <a:ext cx="51861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1"/>
                </a:solidFill>
                <a:latin typeface="Fira Sans"/>
                <a:ea typeface="Fira Sans"/>
                <a:cs typeface="Fira Sans"/>
                <a:sym typeface="Fira Sans"/>
              </a:rPr>
              <a:t>When s is fixed, making it a constant the time complexity can be simplified to:</a:t>
            </a:r>
            <a:endParaRPr sz="1900">
              <a:solidFill>
                <a:schemeClr val="dk1"/>
              </a:solidFill>
              <a:latin typeface="Fira Sans"/>
              <a:ea typeface="Fira Sans"/>
              <a:cs typeface="Fira Sans"/>
              <a:sym typeface="Fira Sans"/>
            </a:endParaRPr>
          </a:p>
        </p:txBody>
      </p:sp>
      <p:sp>
        <p:nvSpPr>
          <p:cNvPr id="756" name="Google Shape;756;p22"/>
          <p:cNvSpPr/>
          <p:nvPr/>
        </p:nvSpPr>
        <p:spPr>
          <a:xfrm>
            <a:off x="3836825" y="4138875"/>
            <a:ext cx="4872900" cy="5328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latin typeface="Fira Sans"/>
                <a:ea typeface="Fira Sans"/>
                <a:cs typeface="Fira Sans"/>
                <a:sym typeface="Fira Sans"/>
              </a:rPr>
              <a:t>O(n + n log (n)) = O(n log (n))</a:t>
            </a:r>
            <a:endParaRPr sz="2400">
              <a:latin typeface="Fira Sans"/>
              <a:ea typeface="Fira Sans"/>
              <a:cs typeface="Fira Sans"/>
              <a:sym typeface="Fira Sans"/>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23"/>
          <p:cNvSpPr txBox="1"/>
          <p:nvPr/>
        </p:nvSpPr>
        <p:spPr>
          <a:xfrm>
            <a:off x="0" y="0"/>
            <a:ext cx="8855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dk1"/>
                </a:solidFill>
                <a:latin typeface="Fira Sans Medium"/>
                <a:ea typeface="Fira Sans Medium"/>
                <a:cs typeface="Fira Sans Medium"/>
                <a:sym typeface="Fira Sans Medium"/>
              </a:rPr>
              <a:t>Part </a:t>
            </a:r>
            <a:r>
              <a:rPr lang="en" sz="2800">
                <a:solidFill>
                  <a:schemeClr val="dk1"/>
                </a:solidFill>
                <a:latin typeface="Fira Sans Medium"/>
                <a:ea typeface="Fira Sans Medium"/>
                <a:cs typeface="Fira Sans Medium"/>
                <a:sym typeface="Fira Sans Medium"/>
              </a:rPr>
              <a:t>(c)</a:t>
            </a:r>
            <a:r>
              <a:rPr lang="en" sz="2800">
                <a:solidFill>
                  <a:schemeClr val="dk1"/>
                </a:solidFill>
                <a:latin typeface="Fira Sans Medium"/>
                <a:ea typeface="Fira Sans Medium"/>
                <a:cs typeface="Fira Sans Medium"/>
                <a:sym typeface="Fira Sans Medium"/>
              </a:rPr>
              <a:t>(i): Analysis of time complexity</a:t>
            </a:r>
            <a:endParaRPr sz="2800">
              <a:solidFill>
                <a:schemeClr val="dk1"/>
              </a:solidFill>
              <a:latin typeface="Fira Sans Medium"/>
              <a:ea typeface="Fira Sans Medium"/>
              <a:cs typeface="Fira Sans Medium"/>
              <a:sym typeface="Fira Sans Medium"/>
            </a:endParaRPr>
          </a:p>
        </p:txBody>
      </p:sp>
      <p:sp>
        <p:nvSpPr>
          <p:cNvPr id="762" name="Google Shape;762;p23"/>
          <p:cNvSpPr txBox="1"/>
          <p:nvPr/>
        </p:nvSpPr>
        <p:spPr>
          <a:xfrm>
            <a:off x="2324550" y="615600"/>
            <a:ext cx="42060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200">
                <a:solidFill>
                  <a:schemeClr val="dk1"/>
                </a:solidFill>
                <a:latin typeface="Fira Sans"/>
                <a:ea typeface="Fira Sans"/>
                <a:cs typeface="Fira Sans"/>
                <a:sym typeface="Fira Sans"/>
              </a:rPr>
              <a:t>Comparing it to Empirical Data </a:t>
            </a:r>
            <a:endParaRPr sz="1900">
              <a:solidFill>
                <a:schemeClr val="dk1"/>
              </a:solidFill>
              <a:latin typeface="Fira Sans"/>
              <a:ea typeface="Fira Sans"/>
              <a:cs typeface="Fira Sans"/>
              <a:sym typeface="Fira Sans"/>
            </a:endParaRPr>
          </a:p>
        </p:txBody>
      </p:sp>
      <p:pic>
        <p:nvPicPr>
          <p:cNvPr id="763" name="Google Shape;763;p23"/>
          <p:cNvPicPr preferRelativeResize="0"/>
          <p:nvPr/>
        </p:nvPicPr>
        <p:blipFill>
          <a:blip r:embed="rId3">
            <a:alphaModFix/>
          </a:blip>
          <a:stretch>
            <a:fillRect/>
          </a:stretch>
        </p:blipFill>
        <p:spPr>
          <a:xfrm>
            <a:off x="4866925" y="1421138"/>
            <a:ext cx="4205999" cy="2733374"/>
          </a:xfrm>
          <a:prstGeom prst="rect">
            <a:avLst/>
          </a:prstGeom>
          <a:noFill/>
          <a:ln>
            <a:noFill/>
          </a:ln>
        </p:spPr>
      </p:pic>
      <p:sp>
        <p:nvSpPr>
          <p:cNvPr id="764" name="Google Shape;764;p23"/>
          <p:cNvSpPr txBox="1"/>
          <p:nvPr/>
        </p:nvSpPr>
        <p:spPr>
          <a:xfrm>
            <a:off x="189700" y="4154500"/>
            <a:ext cx="4717200" cy="677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dk1"/>
                </a:solidFill>
                <a:latin typeface="Fira Sans"/>
                <a:ea typeface="Fira Sans"/>
                <a:cs typeface="Fira Sans"/>
                <a:sym typeface="Fira Sans"/>
              </a:rPr>
              <a:t>Plot of elapsed time v/s Input list size, n </a:t>
            </a:r>
            <a:endParaRPr sz="1600">
              <a:solidFill>
                <a:schemeClr val="dk1"/>
              </a:solidFill>
              <a:latin typeface="Fira Sans"/>
              <a:ea typeface="Fira Sans"/>
              <a:cs typeface="Fira Sans"/>
              <a:sym typeface="Fira Sans"/>
            </a:endParaRPr>
          </a:p>
          <a:p>
            <a:pPr indent="0" lvl="0" marL="0" rtl="0" algn="ctr">
              <a:spcBef>
                <a:spcPts val="0"/>
              </a:spcBef>
              <a:spcAft>
                <a:spcPts val="0"/>
              </a:spcAft>
              <a:buNone/>
            </a:pPr>
            <a:r>
              <a:rPr lang="en" sz="1600">
                <a:solidFill>
                  <a:schemeClr val="dk1"/>
                </a:solidFill>
                <a:latin typeface="Fira Sans"/>
                <a:ea typeface="Fira Sans"/>
                <a:cs typeface="Fira Sans"/>
                <a:sym typeface="Fira Sans"/>
              </a:rPr>
              <a:t>With s value set to 10</a:t>
            </a:r>
            <a:endParaRPr sz="1600">
              <a:solidFill>
                <a:schemeClr val="dk1"/>
              </a:solidFill>
              <a:latin typeface="Fira Sans"/>
              <a:ea typeface="Fira Sans"/>
              <a:cs typeface="Fira Sans"/>
              <a:sym typeface="Fira Sans"/>
            </a:endParaRPr>
          </a:p>
        </p:txBody>
      </p:sp>
      <p:pic>
        <p:nvPicPr>
          <p:cNvPr id="765" name="Google Shape;765;p23"/>
          <p:cNvPicPr preferRelativeResize="0"/>
          <p:nvPr/>
        </p:nvPicPr>
        <p:blipFill rotWithShape="1">
          <a:blip r:embed="rId4">
            <a:alphaModFix/>
          </a:blip>
          <a:srcRect b="0" l="1652" r="0" t="2047"/>
          <a:stretch/>
        </p:blipFill>
        <p:spPr>
          <a:xfrm>
            <a:off x="306100" y="1839125"/>
            <a:ext cx="4560824" cy="2093650"/>
          </a:xfrm>
          <a:prstGeom prst="rect">
            <a:avLst/>
          </a:prstGeom>
          <a:noFill/>
          <a:ln>
            <a:noFill/>
          </a:ln>
        </p:spPr>
      </p:pic>
      <p:sp>
        <p:nvSpPr>
          <p:cNvPr id="766" name="Google Shape;766;p23"/>
          <p:cNvSpPr txBox="1"/>
          <p:nvPr/>
        </p:nvSpPr>
        <p:spPr>
          <a:xfrm>
            <a:off x="4572000" y="4154500"/>
            <a:ext cx="4717200" cy="431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600">
                <a:solidFill>
                  <a:schemeClr val="dk1"/>
                </a:solidFill>
                <a:latin typeface="Fira Sans"/>
                <a:ea typeface="Fira Sans"/>
                <a:cs typeface="Fira Sans"/>
                <a:sym typeface="Fira Sans"/>
              </a:rPr>
              <a:t>Plot of n log(n) </a:t>
            </a:r>
            <a:endParaRPr sz="1600">
              <a:solidFill>
                <a:schemeClr val="dk1"/>
              </a:solidFill>
              <a:latin typeface="Fira Sans"/>
              <a:ea typeface="Fira Sans"/>
              <a:cs typeface="Fira Sans"/>
              <a:sym typeface="Fira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pic>
        <p:nvPicPr>
          <p:cNvPr id="771" name="Google Shape;771;p24"/>
          <p:cNvPicPr preferRelativeResize="0"/>
          <p:nvPr/>
        </p:nvPicPr>
        <p:blipFill>
          <a:blip r:embed="rId3">
            <a:alphaModFix/>
          </a:blip>
          <a:stretch>
            <a:fillRect/>
          </a:stretch>
        </p:blipFill>
        <p:spPr>
          <a:xfrm>
            <a:off x="254225" y="898413"/>
            <a:ext cx="4533175" cy="3948476"/>
          </a:xfrm>
          <a:prstGeom prst="rect">
            <a:avLst/>
          </a:prstGeom>
          <a:noFill/>
          <a:ln>
            <a:noFill/>
          </a:ln>
        </p:spPr>
      </p:pic>
      <p:sp>
        <p:nvSpPr>
          <p:cNvPr id="772" name="Google Shape;772;p24"/>
          <p:cNvSpPr txBox="1"/>
          <p:nvPr/>
        </p:nvSpPr>
        <p:spPr>
          <a:xfrm>
            <a:off x="0" y="152400"/>
            <a:ext cx="90366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dk1"/>
                </a:solidFill>
                <a:latin typeface="Fira Sans Medium"/>
                <a:ea typeface="Fira Sans Medium"/>
                <a:cs typeface="Fira Sans Medium"/>
                <a:sym typeface="Fira Sans Medium"/>
              </a:rPr>
              <a:t>Part </a:t>
            </a:r>
            <a:r>
              <a:rPr lang="en" sz="2800">
                <a:solidFill>
                  <a:schemeClr val="dk1"/>
                </a:solidFill>
                <a:latin typeface="Fira Sans Medium"/>
                <a:ea typeface="Fira Sans Medium"/>
                <a:cs typeface="Fira Sans Medium"/>
                <a:sym typeface="Fira Sans Medium"/>
              </a:rPr>
              <a:t>(c)(</a:t>
            </a:r>
            <a:r>
              <a:rPr lang="en" sz="2800">
                <a:solidFill>
                  <a:schemeClr val="dk1"/>
                </a:solidFill>
                <a:latin typeface="Fira Sans Medium"/>
                <a:ea typeface="Fira Sans Medium"/>
                <a:cs typeface="Fira Sans Medium"/>
                <a:sym typeface="Fira Sans Medium"/>
              </a:rPr>
              <a:t>ii): Analysis of time complexity</a:t>
            </a:r>
            <a:endParaRPr sz="2800">
              <a:solidFill>
                <a:schemeClr val="dk1"/>
              </a:solidFill>
              <a:latin typeface="Fira Sans Medium"/>
              <a:ea typeface="Fira Sans Medium"/>
              <a:cs typeface="Fira Sans Medium"/>
              <a:sym typeface="Fira Sans Medium"/>
            </a:endParaRPr>
          </a:p>
        </p:txBody>
      </p:sp>
      <p:sp>
        <p:nvSpPr>
          <p:cNvPr id="773" name="Google Shape;773;p24"/>
          <p:cNvSpPr txBox="1"/>
          <p:nvPr/>
        </p:nvSpPr>
        <p:spPr>
          <a:xfrm>
            <a:off x="4787400" y="1184550"/>
            <a:ext cx="4583400" cy="2774400"/>
          </a:xfrm>
          <a:prstGeom prst="rect">
            <a:avLst/>
          </a:prstGeom>
          <a:noFill/>
          <a:ln>
            <a:noFill/>
          </a:ln>
        </p:spPr>
        <p:txBody>
          <a:bodyPr anchorCtr="0" anchor="t" bIns="91425" lIns="91425" spcFirstLastPara="1" rIns="91425" wrap="square" tIns="91425">
            <a:spAutoFit/>
          </a:bodyPr>
          <a:lstStyle/>
          <a:p>
            <a:pPr indent="-311150" lvl="0" marL="457200" marR="685800" rtl="0" algn="l">
              <a:lnSpc>
                <a:spcPct val="115000"/>
              </a:lnSpc>
              <a:spcBef>
                <a:spcPts val="0"/>
              </a:spcBef>
              <a:spcAft>
                <a:spcPts val="0"/>
              </a:spcAft>
              <a:buSzPts val="1300"/>
              <a:buFont typeface="Fira Sans"/>
              <a:buAutoNum type="arabicPeriod"/>
            </a:pPr>
            <a:r>
              <a:rPr lang="en" sz="1450">
                <a:solidFill>
                  <a:schemeClr val="dk1"/>
                </a:solidFill>
                <a:latin typeface="Fira Sans"/>
                <a:ea typeface="Fira Sans"/>
                <a:cs typeface="Fira Sans"/>
                <a:sym typeface="Fira Sans"/>
              </a:rPr>
              <a:t>Consider an array of size </a:t>
            </a:r>
            <a:r>
              <a:rPr i="1" lang="en" sz="1450">
                <a:solidFill>
                  <a:schemeClr val="dk1"/>
                </a:solidFill>
                <a:latin typeface="Fira Sans"/>
                <a:ea typeface="Fira Sans"/>
                <a:cs typeface="Fira Sans"/>
                <a:sym typeface="Fira Sans"/>
              </a:rPr>
              <a:t>n</a:t>
            </a:r>
            <a:r>
              <a:rPr lang="en" sz="1450">
                <a:solidFill>
                  <a:schemeClr val="dk1"/>
                </a:solidFill>
                <a:latin typeface="Fira Sans"/>
                <a:ea typeface="Fira Sans"/>
                <a:cs typeface="Fira Sans"/>
                <a:sym typeface="Fira Sans"/>
              </a:rPr>
              <a:t>, and set the threshold to be </a:t>
            </a:r>
            <a:r>
              <a:rPr i="1" lang="en" sz="1450">
                <a:solidFill>
                  <a:schemeClr val="dk1"/>
                </a:solidFill>
                <a:latin typeface="Fira Sans"/>
                <a:ea typeface="Fira Sans"/>
                <a:cs typeface="Fira Sans"/>
                <a:sym typeface="Fira Sans"/>
              </a:rPr>
              <a:t>s</a:t>
            </a:r>
            <a:r>
              <a:rPr lang="en" sz="1450">
                <a:solidFill>
                  <a:schemeClr val="dk1"/>
                </a:solidFill>
                <a:latin typeface="Fira Sans"/>
                <a:ea typeface="Fira Sans"/>
                <a:cs typeface="Fira Sans"/>
                <a:sym typeface="Fira Sans"/>
              </a:rPr>
              <a:t> = </a:t>
            </a:r>
            <a:r>
              <a:rPr i="1" lang="en" sz="1450">
                <a:solidFill>
                  <a:schemeClr val="dk1"/>
                </a:solidFill>
                <a:latin typeface="Fira Sans"/>
                <a:ea typeface="Fira Sans"/>
                <a:cs typeface="Fira Sans"/>
                <a:sym typeface="Fira Sans"/>
              </a:rPr>
              <a:t>n</a:t>
            </a:r>
            <a:r>
              <a:rPr lang="en" sz="1450">
                <a:solidFill>
                  <a:schemeClr val="dk1"/>
                </a:solidFill>
                <a:latin typeface="Fira Sans"/>
                <a:ea typeface="Fira Sans"/>
                <a:cs typeface="Fira Sans"/>
                <a:sym typeface="Fira Sans"/>
              </a:rPr>
              <a:t>/</a:t>
            </a:r>
            <a:r>
              <a:rPr i="1" lang="en" sz="1450">
                <a:solidFill>
                  <a:schemeClr val="dk1"/>
                </a:solidFill>
                <a:latin typeface="Fira Sans"/>
                <a:ea typeface="Fira Sans"/>
                <a:cs typeface="Fira Sans"/>
                <a:sym typeface="Fira Sans"/>
              </a:rPr>
              <a:t>k</a:t>
            </a:r>
            <a:r>
              <a:rPr lang="en" sz="1450">
                <a:solidFill>
                  <a:schemeClr val="dk1"/>
                </a:solidFill>
                <a:latin typeface="Fira Sans"/>
                <a:ea typeface="Fira Sans"/>
                <a:cs typeface="Fira Sans"/>
                <a:sym typeface="Fira Sans"/>
              </a:rPr>
              <a:t>. </a:t>
            </a:r>
            <a:endParaRPr sz="1450">
              <a:solidFill>
                <a:schemeClr val="dk1"/>
              </a:solidFill>
              <a:latin typeface="Fira Sans"/>
              <a:ea typeface="Fira Sans"/>
              <a:cs typeface="Fira Sans"/>
              <a:sym typeface="Fira Sans"/>
            </a:endParaRPr>
          </a:p>
          <a:p>
            <a:pPr indent="0" lvl="0" marL="457200" marR="685800" rtl="0" algn="l">
              <a:lnSpc>
                <a:spcPct val="115000"/>
              </a:lnSpc>
              <a:spcBef>
                <a:spcPts val="0"/>
              </a:spcBef>
              <a:spcAft>
                <a:spcPts val="0"/>
              </a:spcAft>
              <a:buNone/>
            </a:pPr>
            <a:r>
              <a:t/>
            </a:r>
            <a:endParaRPr sz="450">
              <a:solidFill>
                <a:schemeClr val="dk1"/>
              </a:solidFill>
              <a:latin typeface="Fira Sans"/>
              <a:ea typeface="Fira Sans"/>
              <a:cs typeface="Fira Sans"/>
              <a:sym typeface="Fira Sans"/>
            </a:endParaRPr>
          </a:p>
          <a:p>
            <a:pPr indent="-311150" lvl="0" marL="457200" marR="685800" rtl="0" algn="l">
              <a:lnSpc>
                <a:spcPct val="115000"/>
              </a:lnSpc>
              <a:spcBef>
                <a:spcPts val="0"/>
              </a:spcBef>
              <a:spcAft>
                <a:spcPts val="0"/>
              </a:spcAft>
              <a:buSzPts val="1300"/>
              <a:buFont typeface="Fira Sans"/>
              <a:buAutoNum type="arabicPeriod"/>
            </a:pPr>
            <a:r>
              <a:rPr lang="en" sz="1450">
                <a:solidFill>
                  <a:schemeClr val="dk1"/>
                </a:solidFill>
                <a:latin typeface="Fira Sans"/>
                <a:ea typeface="Fira Sans"/>
                <a:cs typeface="Fira Sans"/>
                <a:sym typeface="Fira Sans"/>
              </a:rPr>
              <a:t>The </a:t>
            </a:r>
            <a:r>
              <a:rPr i="1" lang="en" sz="1450">
                <a:solidFill>
                  <a:schemeClr val="dk1"/>
                </a:solidFill>
                <a:latin typeface="Fira Sans"/>
                <a:ea typeface="Fira Sans"/>
                <a:cs typeface="Fira Sans"/>
                <a:sym typeface="Fira Sans"/>
              </a:rPr>
              <a:t>merge sort</a:t>
            </a:r>
            <a:r>
              <a:rPr lang="en" sz="1450">
                <a:solidFill>
                  <a:schemeClr val="dk1"/>
                </a:solidFill>
                <a:latin typeface="Fira Sans"/>
                <a:ea typeface="Fira Sans"/>
                <a:cs typeface="Fira Sans"/>
                <a:sym typeface="Fira Sans"/>
              </a:rPr>
              <a:t> method splits the array into </a:t>
            </a:r>
            <a:r>
              <a:rPr i="1" lang="en" sz="1450">
                <a:solidFill>
                  <a:schemeClr val="dk1"/>
                </a:solidFill>
                <a:latin typeface="Fira Sans"/>
                <a:ea typeface="Fira Sans"/>
                <a:cs typeface="Fira Sans"/>
                <a:sym typeface="Fira Sans"/>
              </a:rPr>
              <a:t>k</a:t>
            </a:r>
            <a:r>
              <a:rPr lang="en" sz="1450">
                <a:solidFill>
                  <a:schemeClr val="dk1"/>
                </a:solidFill>
                <a:latin typeface="Fira Sans"/>
                <a:ea typeface="Fira Sans"/>
                <a:cs typeface="Fira Sans"/>
                <a:sym typeface="Fira Sans"/>
              </a:rPr>
              <a:t> </a:t>
            </a:r>
            <a:r>
              <a:rPr i="1" lang="en" sz="1450">
                <a:solidFill>
                  <a:schemeClr val="dk1"/>
                </a:solidFill>
                <a:latin typeface="Fira Sans"/>
                <a:ea typeface="Fira Sans"/>
                <a:cs typeface="Fira Sans"/>
                <a:sym typeface="Fira Sans"/>
              </a:rPr>
              <a:t>n</a:t>
            </a:r>
            <a:r>
              <a:rPr lang="en" sz="1450">
                <a:solidFill>
                  <a:schemeClr val="dk1"/>
                </a:solidFill>
                <a:latin typeface="Fira Sans"/>
                <a:ea typeface="Fira Sans"/>
                <a:cs typeface="Fira Sans"/>
                <a:sym typeface="Fira Sans"/>
              </a:rPr>
              <a:t>/</a:t>
            </a:r>
            <a:r>
              <a:rPr i="1" lang="en" sz="1450">
                <a:solidFill>
                  <a:schemeClr val="dk1"/>
                </a:solidFill>
                <a:latin typeface="Fira Sans"/>
                <a:ea typeface="Fira Sans"/>
                <a:cs typeface="Fira Sans"/>
                <a:sym typeface="Fira Sans"/>
              </a:rPr>
              <a:t>k</a:t>
            </a:r>
            <a:r>
              <a:rPr lang="en" sz="1450">
                <a:solidFill>
                  <a:schemeClr val="dk1"/>
                </a:solidFill>
                <a:latin typeface="Fira Sans"/>
                <a:ea typeface="Fira Sans"/>
                <a:cs typeface="Fira Sans"/>
                <a:sym typeface="Fira Sans"/>
              </a:rPr>
              <a:t>-sized subarrays, </a:t>
            </a:r>
            <a:endParaRPr sz="1450">
              <a:solidFill>
                <a:schemeClr val="dk1"/>
              </a:solidFill>
              <a:latin typeface="Fira Sans"/>
              <a:ea typeface="Fira Sans"/>
              <a:cs typeface="Fira Sans"/>
              <a:sym typeface="Fira Sans"/>
            </a:endParaRPr>
          </a:p>
          <a:p>
            <a:pPr indent="0" lvl="0" marL="457200" marR="685800" rtl="0" algn="l">
              <a:lnSpc>
                <a:spcPct val="115000"/>
              </a:lnSpc>
              <a:spcBef>
                <a:spcPts val="0"/>
              </a:spcBef>
              <a:spcAft>
                <a:spcPts val="0"/>
              </a:spcAft>
              <a:buNone/>
            </a:pPr>
            <a:r>
              <a:t/>
            </a:r>
            <a:endParaRPr sz="1450">
              <a:solidFill>
                <a:schemeClr val="dk1"/>
              </a:solidFill>
              <a:latin typeface="Fira Sans"/>
              <a:ea typeface="Fira Sans"/>
              <a:cs typeface="Fira Sans"/>
              <a:sym typeface="Fira Sans"/>
            </a:endParaRPr>
          </a:p>
          <a:p>
            <a:pPr indent="-311150" lvl="0" marL="457200" marR="685800" rtl="0" algn="l">
              <a:lnSpc>
                <a:spcPct val="115000"/>
              </a:lnSpc>
              <a:spcBef>
                <a:spcPts val="0"/>
              </a:spcBef>
              <a:spcAft>
                <a:spcPts val="0"/>
              </a:spcAft>
              <a:buSzPts val="1300"/>
              <a:buFont typeface="Fira Sans"/>
              <a:buAutoNum type="arabicPeriod"/>
            </a:pPr>
            <a:r>
              <a:rPr lang="en" sz="1450">
                <a:solidFill>
                  <a:schemeClr val="dk1"/>
                </a:solidFill>
                <a:latin typeface="Fira Sans"/>
                <a:ea typeface="Fira Sans"/>
                <a:cs typeface="Fira Sans"/>
                <a:sym typeface="Fira Sans"/>
              </a:rPr>
              <a:t>We change the value of </a:t>
            </a:r>
            <a:r>
              <a:rPr i="1" lang="en" sz="1450">
                <a:solidFill>
                  <a:schemeClr val="dk1"/>
                </a:solidFill>
                <a:latin typeface="Fira Sans"/>
                <a:ea typeface="Fira Sans"/>
                <a:cs typeface="Fira Sans"/>
                <a:sym typeface="Fira Sans"/>
              </a:rPr>
              <a:t>s</a:t>
            </a:r>
            <a:r>
              <a:rPr lang="en" sz="1450">
                <a:solidFill>
                  <a:schemeClr val="dk1"/>
                </a:solidFill>
                <a:latin typeface="Fira Sans"/>
                <a:ea typeface="Fira Sans"/>
                <a:cs typeface="Fira Sans"/>
                <a:sym typeface="Fira Sans"/>
              </a:rPr>
              <a:t> to be such that 2</a:t>
            </a:r>
            <a:r>
              <a:rPr i="1" lang="en" sz="1450">
                <a:solidFill>
                  <a:schemeClr val="dk1"/>
                </a:solidFill>
                <a:latin typeface="Fira Sans"/>
                <a:ea typeface="Fira Sans"/>
                <a:cs typeface="Fira Sans"/>
                <a:sym typeface="Fira Sans"/>
              </a:rPr>
              <a:t>n</a:t>
            </a:r>
            <a:r>
              <a:rPr lang="en" sz="1450">
                <a:solidFill>
                  <a:schemeClr val="dk1"/>
                </a:solidFill>
                <a:latin typeface="Fira Sans"/>
                <a:ea typeface="Fira Sans"/>
                <a:cs typeface="Fira Sans"/>
                <a:sym typeface="Fira Sans"/>
              </a:rPr>
              <a:t>/</a:t>
            </a:r>
            <a:r>
              <a:rPr i="1" lang="en" sz="1450">
                <a:solidFill>
                  <a:schemeClr val="dk1"/>
                </a:solidFill>
                <a:latin typeface="Fira Sans"/>
                <a:ea typeface="Fira Sans"/>
                <a:cs typeface="Fira Sans"/>
                <a:sym typeface="Fira Sans"/>
              </a:rPr>
              <a:t>k</a:t>
            </a:r>
            <a:r>
              <a:rPr lang="en" sz="1450">
                <a:solidFill>
                  <a:schemeClr val="dk1"/>
                </a:solidFill>
                <a:latin typeface="Fira Sans"/>
                <a:ea typeface="Fira Sans"/>
                <a:cs typeface="Fira Sans"/>
                <a:sym typeface="Fira Sans"/>
              </a:rPr>
              <a:t> &lt; </a:t>
            </a:r>
            <a:r>
              <a:rPr i="1" lang="en" sz="1450">
                <a:solidFill>
                  <a:schemeClr val="dk1"/>
                </a:solidFill>
                <a:latin typeface="Fira Sans"/>
                <a:ea typeface="Fira Sans"/>
                <a:cs typeface="Fira Sans"/>
                <a:sym typeface="Fira Sans"/>
              </a:rPr>
              <a:t>s</a:t>
            </a:r>
            <a:r>
              <a:rPr lang="en" sz="1450">
                <a:solidFill>
                  <a:schemeClr val="dk1"/>
                </a:solidFill>
                <a:latin typeface="Fira Sans"/>
                <a:ea typeface="Fira Sans"/>
                <a:cs typeface="Fira Sans"/>
                <a:sym typeface="Fira Sans"/>
              </a:rPr>
              <a:t> &lt; </a:t>
            </a:r>
            <a:r>
              <a:rPr i="1" lang="en" sz="1450">
                <a:solidFill>
                  <a:schemeClr val="dk1"/>
                </a:solidFill>
                <a:latin typeface="Fira Sans"/>
                <a:ea typeface="Fira Sans"/>
                <a:cs typeface="Fira Sans"/>
                <a:sym typeface="Fira Sans"/>
              </a:rPr>
              <a:t>n</a:t>
            </a:r>
            <a:r>
              <a:rPr lang="en" sz="1450">
                <a:solidFill>
                  <a:schemeClr val="dk1"/>
                </a:solidFill>
                <a:latin typeface="Fira Sans"/>
                <a:ea typeface="Fira Sans"/>
                <a:cs typeface="Fira Sans"/>
                <a:sym typeface="Fira Sans"/>
              </a:rPr>
              <a:t>/</a:t>
            </a:r>
            <a:r>
              <a:rPr i="1" lang="en" sz="1450">
                <a:solidFill>
                  <a:schemeClr val="dk1"/>
                </a:solidFill>
                <a:latin typeface="Fira Sans"/>
                <a:ea typeface="Fira Sans"/>
                <a:cs typeface="Fira Sans"/>
                <a:sym typeface="Fira Sans"/>
              </a:rPr>
              <a:t>k</a:t>
            </a:r>
            <a:r>
              <a:rPr lang="en" sz="1450">
                <a:solidFill>
                  <a:schemeClr val="dk1"/>
                </a:solidFill>
                <a:latin typeface="Fira Sans"/>
                <a:ea typeface="Fira Sans"/>
                <a:cs typeface="Fira Sans"/>
                <a:sym typeface="Fira Sans"/>
              </a:rPr>
              <a:t>. </a:t>
            </a:r>
            <a:endParaRPr sz="1450">
              <a:solidFill>
                <a:schemeClr val="dk1"/>
              </a:solidFill>
              <a:latin typeface="Fira Sans"/>
              <a:ea typeface="Fira Sans"/>
              <a:cs typeface="Fira Sans"/>
              <a:sym typeface="Fira Sans"/>
            </a:endParaRPr>
          </a:p>
          <a:p>
            <a:pPr indent="0" lvl="0" marL="457200" marR="685800" rtl="0" algn="l">
              <a:lnSpc>
                <a:spcPct val="115000"/>
              </a:lnSpc>
              <a:spcBef>
                <a:spcPts val="0"/>
              </a:spcBef>
              <a:spcAft>
                <a:spcPts val="0"/>
              </a:spcAft>
              <a:buNone/>
            </a:pPr>
            <a:r>
              <a:t/>
            </a:r>
            <a:endParaRPr sz="1450">
              <a:solidFill>
                <a:schemeClr val="dk1"/>
              </a:solidFill>
              <a:latin typeface="Fira Sans"/>
              <a:ea typeface="Fira Sans"/>
              <a:cs typeface="Fira Sans"/>
              <a:sym typeface="Fira Sans"/>
            </a:endParaRPr>
          </a:p>
          <a:p>
            <a:pPr indent="-311150" lvl="0" marL="457200" marR="685800" rtl="0" algn="l">
              <a:lnSpc>
                <a:spcPct val="115000"/>
              </a:lnSpc>
              <a:spcBef>
                <a:spcPts val="0"/>
              </a:spcBef>
              <a:spcAft>
                <a:spcPts val="0"/>
              </a:spcAft>
              <a:buSzPts val="1300"/>
              <a:buFont typeface="Fira Sans"/>
              <a:buAutoNum type="arabicPeriod"/>
            </a:pPr>
            <a:r>
              <a:rPr lang="en" sz="1450">
                <a:solidFill>
                  <a:schemeClr val="dk1"/>
                </a:solidFill>
                <a:latin typeface="Fira Sans"/>
                <a:ea typeface="Fira Sans"/>
                <a:cs typeface="Fira Sans"/>
                <a:sym typeface="Fira Sans"/>
              </a:rPr>
              <a:t>Change the value of </a:t>
            </a:r>
            <a:r>
              <a:rPr i="1" lang="en" sz="1450">
                <a:solidFill>
                  <a:schemeClr val="dk1"/>
                </a:solidFill>
                <a:latin typeface="Fira Sans"/>
                <a:ea typeface="Fira Sans"/>
                <a:cs typeface="Fira Sans"/>
                <a:sym typeface="Fira Sans"/>
              </a:rPr>
              <a:t>s</a:t>
            </a:r>
            <a:r>
              <a:rPr lang="en" sz="1450">
                <a:solidFill>
                  <a:schemeClr val="dk1"/>
                </a:solidFill>
                <a:latin typeface="Fira Sans"/>
                <a:ea typeface="Fira Sans"/>
                <a:cs typeface="Fira Sans"/>
                <a:sym typeface="Fira Sans"/>
              </a:rPr>
              <a:t> to be 2</a:t>
            </a:r>
            <a:r>
              <a:rPr i="1" lang="en" sz="1450">
                <a:solidFill>
                  <a:schemeClr val="dk1"/>
                </a:solidFill>
                <a:latin typeface="Fira Sans"/>
                <a:ea typeface="Fira Sans"/>
                <a:cs typeface="Fira Sans"/>
                <a:sym typeface="Fira Sans"/>
              </a:rPr>
              <a:t>n</a:t>
            </a:r>
            <a:r>
              <a:rPr lang="en" sz="1450">
                <a:solidFill>
                  <a:schemeClr val="dk1"/>
                </a:solidFill>
                <a:latin typeface="Fira Sans"/>
                <a:ea typeface="Fira Sans"/>
                <a:cs typeface="Fira Sans"/>
                <a:sym typeface="Fira Sans"/>
              </a:rPr>
              <a:t>/</a:t>
            </a:r>
            <a:r>
              <a:rPr i="1" lang="en" sz="1450">
                <a:solidFill>
                  <a:schemeClr val="dk1"/>
                </a:solidFill>
                <a:latin typeface="Fira Sans"/>
                <a:ea typeface="Fira Sans"/>
                <a:cs typeface="Fira Sans"/>
                <a:sym typeface="Fira Sans"/>
              </a:rPr>
              <a:t>k</a:t>
            </a:r>
            <a:r>
              <a:rPr lang="en" sz="1450">
                <a:solidFill>
                  <a:schemeClr val="dk1"/>
                </a:solidFill>
                <a:latin typeface="Fira Sans"/>
                <a:ea typeface="Fira Sans"/>
                <a:cs typeface="Fira Sans"/>
                <a:sym typeface="Fira Sans"/>
              </a:rPr>
              <a:t>. </a:t>
            </a:r>
            <a:endParaRPr sz="1450">
              <a:solidFill>
                <a:schemeClr val="dk1"/>
              </a:solidFill>
              <a:latin typeface="Fira Sans"/>
              <a:ea typeface="Fira Sans"/>
              <a:cs typeface="Fira Sans"/>
              <a:sym typeface="Fira Sans"/>
            </a:endParaRPr>
          </a:p>
          <a:p>
            <a:pPr indent="0" lvl="0" marL="0" marR="190500" rtl="0" algn="l">
              <a:lnSpc>
                <a:spcPct val="115000"/>
              </a:lnSpc>
              <a:spcBef>
                <a:spcPts val="0"/>
              </a:spcBef>
              <a:spcAft>
                <a:spcPts val="500"/>
              </a:spcAft>
              <a:buNone/>
            </a:pPr>
            <a:r>
              <a:t/>
            </a:r>
            <a:endParaRPr sz="1300">
              <a:latin typeface="Fira Sans"/>
              <a:ea typeface="Fira Sans"/>
              <a:cs typeface="Fira Sans"/>
              <a:sym typeface="Fira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sp>
        <p:nvSpPr>
          <p:cNvPr id="778" name="Google Shape;778;p25"/>
          <p:cNvSpPr txBox="1"/>
          <p:nvPr/>
        </p:nvSpPr>
        <p:spPr>
          <a:xfrm>
            <a:off x="0" y="0"/>
            <a:ext cx="8855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800">
                <a:solidFill>
                  <a:schemeClr val="dk1"/>
                </a:solidFill>
                <a:latin typeface="Fira Sans Medium"/>
                <a:ea typeface="Fira Sans Medium"/>
                <a:cs typeface="Fira Sans Medium"/>
                <a:sym typeface="Fira Sans Medium"/>
              </a:rPr>
              <a:t>Part </a:t>
            </a:r>
            <a:r>
              <a:rPr lang="en" sz="2800">
                <a:solidFill>
                  <a:schemeClr val="dk1"/>
                </a:solidFill>
                <a:latin typeface="Fira Sans Medium"/>
                <a:ea typeface="Fira Sans Medium"/>
                <a:cs typeface="Fira Sans Medium"/>
                <a:sym typeface="Fira Sans Medium"/>
              </a:rPr>
              <a:t>(c)(</a:t>
            </a:r>
            <a:r>
              <a:rPr lang="en" sz="2800">
                <a:solidFill>
                  <a:schemeClr val="dk1"/>
                </a:solidFill>
                <a:latin typeface="Fira Sans Medium"/>
                <a:ea typeface="Fira Sans Medium"/>
                <a:cs typeface="Fira Sans Medium"/>
                <a:sym typeface="Fira Sans Medium"/>
              </a:rPr>
              <a:t>ii): Analysis of time complexity</a:t>
            </a:r>
            <a:endParaRPr sz="2800">
              <a:solidFill>
                <a:schemeClr val="dk1"/>
              </a:solidFill>
              <a:latin typeface="Fira Sans Medium"/>
              <a:ea typeface="Fira Sans Medium"/>
              <a:cs typeface="Fira Sans Medium"/>
              <a:sym typeface="Fira Sans Medium"/>
            </a:endParaRPr>
          </a:p>
        </p:txBody>
      </p:sp>
      <p:sp>
        <p:nvSpPr>
          <p:cNvPr id="779" name="Google Shape;779;p25"/>
          <p:cNvSpPr txBox="1"/>
          <p:nvPr/>
        </p:nvSpPr>
        <p:spPr>
          <a:xfrm>
            <a:off x="2324550" y="615600"/>
            <a:ext cx="42060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900">
              <a:solidFill>
                <a:schemeClr val="dk1"/>
              </a:solidFill>
              <a:latin typeface="Fira Sans"/>
              <a:ea typeface="Fira Sans"/>
              <a:cs typeface="Fira Sans"/>
              <a:sym typeface="Fira Sans"/>
            </a:endParaRPr>
          </a:p>
        </p:txBody>
      </p:sp>
      <p:pic>
        <p:nvPicPr>
          <p:cNvPr id="780" name="Google Shape;780;p25"/>
          <p:cNvPicPr preferRelativeResize="0"/>
          <p:nvPr/>
        </p:nvPicPr>
        <p:blipFill>
          <a:blip r:embed="rId3">
            <a:alphaModFix/>
          </a:blip>
          <a:stretch>
            <a:fillRect/>
          </a:stretch>
        </p:blipFill>
        <p:spPr>
          <a:xfrm>
            <a:off x="389650" y="698700"/>
            <a:ext cx="5668900" cy="3746099"/>
          </a:xfrm>
          <a:prstGeom prst="rect">
            <a:avLst/>
          </a:prstGeom>
          <a:noFill/>
          <a:ln>
            <a:noFill/>
          </a:ln>
        </p:spPr>
      </p:pic>
      <p:sp>
        <p:nvSpPr>
          <p:cNvPr id="781" name="Google Shape;781;p25"/>
          <p:cNvSpPr txBox="1"/>
          <p:nvPr/>
        </p:nvSpPr>
        <p:spPr>
          <a:xfrm>
            <a:off x="6058550" y="1663750"/>
            <a:ext cx="2914200" cy="1691100"/>
          </a:xfrm>
          <a:prstGeom prst="rect">
            <a:avLst/>
          </a:prstGeom>
          <a:noFill/>
          <a:ln>
            <a:noFill/>
          </a:ln>
        </p:spPr>
        <p:txBody>
          <a:bodyPr anchorCtr="0" anchor="t" bIns="91425" lIns="91425" spcFirstLastPara="1" rIns="91425" wrap="square" tIns="91425">
            <a:spAutoFit/>
          </a:bodyPr>
          <a:lstStyle/>
          <a:p>
            <a:pPr indent="0" lvl="0" marL="0" marR="190500" rtl="0" algn="l">
              <a:lnSpc>
                <a:spcPct val="115000"/>
              </a:lnSpc>
              <a:spcBef>
                <a:spcPts val="0"/>
              </a:spcBef>
              <a:spcAft>
                <a:spcPts val="500"/>
              </a:spcAft>
              <a:buNone/>
            </a:pPr>
            <a:r>
              <a:rPr lang="en" sz="1450">
                <a:solidFill>
                  <a:schemeClr val="dk1"/>
                </a:solidFill>
                <a:latin typeface="Fira Sans"/>
                <a:ea typeface="Fira Sans"/>
                <a:cs typeface="Fira Sans"/>
                <a:sym typeface="Fira Sans"/>
              </a:rPr>
              <a:t>This explains the staircase pattern shown in the plot, where the leveled region is when </a:t>
            </a:r>
            <a:r>
              <a:rPr b="1" lang="en" sz="1450">
                <a:solidFill>
                  <a:schemeClr val="dk1"/>
                </a:solidFill>
                <a:latin typeface="Fira Sans"/>
                <a:ea typeface="Fira Sans"/>
                <a:cs typeface="Fira Sans"/>
                <a:sym typeface="Fira Sans"/>
              </a:rPr>
              <a:t>2</a:t>
            </a:r>
            <a:r>
              <a:rPr b="1" i="1" lang="en" sz="1450">
                <a:solidFill>
                  <a:schemeClr val="dk1"/>
                </a:solidFill>
                <a:latin typeface="Fira Sans"/>
                <a:ea typeface="Fira Sans"/>
                <a:cs typeface="Fira Sans"/>
                <a:sym typeface="Fira Sans"/>
              </a:rPr>
              <a:t>n</a:t>
            </a:r>
            <a:r>
              <a:rPr b="1" lang="en" sz="1450">
                <a:solidFill>
                  <a:schemeClr val="dk1"/>
                </a:solidFill>
                <a:latin typeface="Fira Sans"/>
                <a:ea typeface="Fira Sans"/>
                <a:cs typeface="Fira Sans"/>
                <a:sym typeface="Fira Sans"/>
              </a:rPr>
              <a:t>/</a:t>
            </a:r>
            <a:r>
              <a:rPr b="1" i="1" lang="en" sz="1450">
                <a:solidFill>
                  <a:schemeClr val="dk1"/>
                </a:solidFill>
                <a:latin typeface="Fira Sans"/>
                <a:ea typeface="Fira Sans"/>
                <a:cs typeface="Fira Sans"/>
                <a:sym typeface="Fira Sans"/>
              </a:rPr>
              <a:t>k</a:t>
            </a:r>
            <a:r>
              <a:rPr b="1" lang="en" sz="1450">
                <a:solidFill>
                  <a:schemeClr val="dk1"/>
                </a:solidFill>
                <a:latin typeface="Fira Sans"/>
                <a:ea typeface="Fira Sans"/>
                <a:cs typeface="Fira Sans"/>
                <a:sym typeface="Fira Sans"/>
              </a:rPr>
              <a:t> ≤ </a:t>
            </a:r>
            <a:r>
              <a:rPr b="1" i="1" lang="en" sz="1450">
                <a:solidFill>
                  <a:schemeClr val="dk1"/>
                </a:solidFill>
                <a:latin typeface="Fira Sans"/>
                <a:ea typeface="Fira Sans"/>
                <a:cs typeface="Fira Sans"/>
                <a:sym typeface="Fira Sans"/>
              </a:rPr>
              <a:t>s</a:t>
            </a:r>
            <a:r>
              <a:rPr b="1" lang="en" sz="1450">
                <a:solidFill>
                  <a:schemeClr val="dk1"/>
                </a:solidFill>
                <a:latin typeface="Fira Sans"/>
                <a:ea typeface="Fira Sans"/>
                <a:cs typeface="Fira Sans"/>
                <a:sym typeface="Fira Sans"/>
              </a:rPr>
              <a:t> ≤ </a:t>
            </a:r>
            <a:r>
              <a:rPr b="1" i="1" lang="en" sz="1450">
                <a:solidFill>
                  <a:schemeClr val="dk1"/>
                </a:solidFill>
                <a:latin typeface="Fira Sans"/>
                <a:ea typeface="Fira Sans"/>
                <a:cs typeface="Fira Sans"/>
                <a:sym typeface="Fira Sans"/>
              </a:rPr>
              <a:t>n</a:t>
            </a:r>
            <a:r>
              <a:rPr b="1" lang="en" sz="1450">
                <a:solidFill>
                  <a:schemeClr val="dk1"/>
                </a:solidFill>
                <a:latin typeface="Fira Sans"/>
                <a:ea typeface="Fira Sans"/>
                <a:cs typeface="Fira Sans"/>
                <a:sym typeface="Fira Sans"/>
              </a:rPr>
              <a:t>/</a:t>
            </a:r>
            <a:r>
              <a:rPr b="1" i="1" lang="en" sz="1450">
                <a:solidFill>
                  <a:schemeClr val="dk1"/>
                </a:solidFill>
                <a:latin typeface="Fira Sans"/>
                <a:ea typeface="Fira Sans"/>
                <a:cs typeface="Fira Sans"/>
                <a:sym typeface="Fira Sans"/>
              </a:rPr>
              <a:t>k</a:t>
            </a:r>
            <a:r>
              <a:rPr lang="en" sz="1450">
                <a:solidFill>
                  <a:schemeClr val="dk1"/>
                </a:solidFill>
                <a:latin typeface="Fira Sans"/>
                <a:ea typeface="Fira Sans"/>
                <a:cs typeface="Fira Sans"/>
                <a:sym typeface="Fira Sans"/>
              </a:rPr>
              <a:t> and the spike region is when                 </a:t>
            </a:r>
            <a:r>
              <a:rPr b="1" i="1" lang="en" sz="1450">
                <a:solidFill>
                  <a:schemeClr val="dk1"/>
                </a:solidFill>
                <a:latin typeface="Fira Sans"/>
                <a:ea typeface="Fira Sans"/>
                <a:cs typeface="Fira Sans"/>
                <a:sym typeface="Fira Sans"/>
              </a:rPr>
              <a:t>s</a:t>
            </a:r>
            <a:r>
              <a:rPr b="1" lang="en" sz="1450">
                <a:solidFill>
                  <a:schemeClr val="dk1"/>
                </a:solidFill>
                <a:latin typeface="Fira Sans"/>
                <a:ea typeface="Fira Sans"/>
                <a:cs typeface="Fira Sans"/>
                <a:sym typeface="Fira Sans"/>
              </a:rPr>
              <a:t> = 2</a:t>
            </a:r>
            <a:r>
              <a:rPr b="1" i="1" lang="en" sz="1450">
                <a:solidFill>
                  <a:schemeClr val="dk1"/>
                </a:solidFill>
                <a:latin typeface="Fira Sans"/>
                <a:ea typeface="Fira Sans"/>
                <a:cs typeface="Fira Sans"/>
                <a:sym typeface="Fira Sans"/>
              </a:rPr>
              <a:t>n</a:t>
            </a:r>
            <a:r>
              <a:rPr b="1" lang="en" sz="1450">
                <a:solidFill>
                  <a:schemeClr val="dk1"/>
                </a:solidFill>
                <a:latin typeface="Fira Sans"/>
                <a:ea typeface="Fira Sans"/>
                <a:cs typeface="Fira Sans"/>
                <a:sym typeface="Fira Sans"/>
              </a:rPr>
              <a:t>/</a:t>
            </a:r>
            <a:r>
              <a:rPr b="1" i="1" lang="en" sz="1450">
                <a:solidFill>
                  <a:schemeClr val="dk1"/>
                </a:solidFill>
                <a:latin typeface="Fira Sans"/>
                <a:ea typeface="Fira Sans"/>
                <a:cs typeface="Fira Sans"/>
                <a:sym typeface="Fira Sans"/>
              </a:rPr>
              <a:t>k</a:t>
            </a:r>
            <a:r>
              <a:rPr b="1" lang="en" sz="1450">
                <a:solidFill>
                  <a:schemeClr val="dk1"/>
                </a:solidFill>
                <a:latin typeface="Fira Sans"/>
                <a:ea typeface="Fira Sans"/>
                <a:cs typeface="Fira Sans"/>
                <a:sym typeface="Fira Sans"/>
              </a:rPr>
              <a:t> or </a:t>
            </a:r>
            <a:r>
              <a:rPr b="1" i="1" lang="en" sz="1450">
                <a:solidFill>
                  <a:schemeClr val="dk1"/>
                </a:solidFill>
                <a:latin typeface="Fira Sans"/>
                <a:ea typeface="Fira Sans"/>
                <a:cs typeface="Fira Sans"/>
                <a:sym typeface="Fira Sans"/>
              </a:rPr>
              <a:t>s</a:t>
            </a:r>
            <a:r>
              <a:rPr b="1" lang="en" sz="1450">
                <a:solidFill>
                  <a:schemeClr val="dk1"/>
                </a:solidFill>
                <a:latin typeface="Fira Sans"/>
                <a:ea typeface="Fira Sans"/>
                <a:cs typeface="Fira Sans"/>
                <a:sym typeface="Fira Sans"/>
              </a:rPr>
              <a:t> = </a:t>
            </a:r>
            <a:r>
              <a:rPr b="1" i="1" lang="en" sz="1450">
                <a:solidFill>
                  <a:schemeClr val="dk1"/>
                </a:solidFill>
                <a:latin typeface="Fira Sans"/>
                <a:ea typeface="Fira Sans"/>
                <a:cs typeface="Fira Sans"/>
                <a:sym typeface="Fira Sans"/>
              </a:rPr>
              <a:t>n</a:t>
            </a:r>
            <a:r>
              <a:rPr b="1" lang="en" sz="1450">
                <a:solidFill>
                  <a:schemeClr val="dk1"/>
                </a:solidFill>
                <a:latin typeface="Fira Sans"/>
                <a:ea typeface="Fira Sans"/>
                <a:cs typeface="Fira Sans"/>
                <a:sym typeface="Fira Sans"/>
              </a:rPr>
              <a:t>/</a:t>
            </a:r>
            <a:r>
              <a:rPr b="1" i="1" lang="en" sz="1450">
                <a:solidFill>
                  <a:schemeClr val="dk1"/>
                </a:solidFill>
                <a:latin typeface="Fira Sans"/>
                <a:ea typeface="Fira Sans"/>
                <a:cs typeface="Fira Sans"/>
                <a:sym typeface="Fira Sans"/>
              </a:rPr>
              <a:t>k</a:t>
            </a:r>
            <a:r>
              <a:rPr lang="en" sz="1450">
                <a:solidFill>
                  <a:schemeClr val="dk1"/>
                </a:solidFill>
                <a:latin typeface="Fira Sans"/>
                <a:ea typeface="Fira Sans"/>
                <a:cs typeface="Fira Sans"/>
                <a:sym typeface="Fira Sans"/>
              </a:rPr>
              <a:t>.</a:t>
            </a:r>
            <a:endParaRPr sz="1300">
              <a:solidFill>
                <a:schemeClr val="dk1"/>
              </a:solidFill>
              <a:latin typeface="Fira Sans"/>
              <a:ea typeface="Fira Sans"/>
              <a:cs typeface="Fira Sans"/>
              <a:sym typeface="Fira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p26"/>
          <p:cNvSpPr txBox="1"/>
          <p:nvPr/>
        </p:nvSpPr>
        <p:spPr>
          <a:xfrm>
            <a:off x="717400" y="41147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Fira Sans Medium"/>
                <a:ea typeface="Fira Sans Medium"/>
                <a:cs typeface="Fira Sans Medium"/>
                <a:sym typeface="Fira Sans Medium"/>
              </a:rPr>
              <a:t>Part </a:t>
            </a:r>
            <a:r>
              <a:rPr lang="en" sz="1600">
                <a:latin typeface="Fira Sans Medium"/>
                <a:ea typeface="Fira Sans Medium"/>
                <a:cs typeface="Fira Sans Medium"/>
                <a:sym typeface="Fira Sans Medium"/>
              </a:rPr>
              <a:t>(c)(iii): Determining the optimal threshold value, S, for the Hybrid Sort</a:t>
            </a:r>
            <a:endParaRPr sz="1600">
              <a:latin typeface="Fira Sans Medium"/>
              <a:ea typeface="Fira Sans Medium"/>
              <a:cs typeface="Fira Sans Medium"/>
              <a:sym typeface="Fira Sans Medium"/>
            </a:endParaRPr>
          </a:p>
        </p:txBody>
      </p:sp>
      <p:sp>
        <p:nvSpPr>
          <p:cNvPr id="787" name="Google Shape;787;p26"/>
          <p:cNvSpPr/>
          <p:nvPr/>
        </p:nvSpPr>
        <p:spPr>
          <a:xfrm>
            <a:off x="8249704" y="3082364"/>
            <a:ext cx="716162" cy="27"/>
          </a:xfrm>
          <a:custGeom>
            <a:rect b="b" l="l" r="r" t="t"/>
            <a:pathLst>
              <a:path extrusionOk="0" fill="none" h="1" w="26888">
                <a:moveTo>
                  <a:pt x="26888" y="1"/>
                </a:moveTo>
                <a:lnTo>
                  <a:pt x="1" y="1"/>
                </a:lnTo>
              </a:path>
            </a:pathLst>
          </a:custGeom>
          <a:noFill/>
          <a:ln cap="flat" cmpd="sng" w="7925">
            <a:solidFill>
              <a:srgbClr val="CECECE"/>
            </a:solidFill>
            <a:prstDash val="solid"/>
            <a:miter lim="3166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6"/>
          <p:cNvSpPr txBox="1"/>
          <p:nvPr/>
        </p:nvSpPr>
        <p:spPr>
          <a:xfrm>
            <a:off x="5882350" y="1072875"/>
            <a:ext cx="3159900" cy="3232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u="sng">
                <a:latin typeface="Fira Sans"/>
                <a:ea typeface="Fira Sans"/>
                <a:cs typeface="Fira Sans"/>
                <a:sym typeface="Fira Sans"/>
              </a:rPr>
              <a:t>Mechanism to determine S</a:t>
            </a:r>
            <a:endParaRPr b="1" sz="1300" u="sng">
              <a:latin typeface="Fira Sans"/>
              <a:ea typeface="Fira Sans"/>
              <a:cs typeface="Fira Sans"/>
              <a:sym typeface="Fira Sans"/>
            </a:endParaRPr>
          </a:p>
          <a:p>
            <a:pPr indent="0" lvl="0" marL="0" rtl="0" algn="l">
              <a:spcBef>
                <a:spcPts val="0"/>
              </a:spcBef>
              <a:spcAft>
                <a:spcPts val="0"/>
              </a:spcAft>
              <a:buNone/>
            </a:pPr>
            <a:r>
              <a:t/>
            </a:r>
            <a:endParaRPr sz="900" u="sng">
              <a:latin typeface="Fira Sans"/>
              <a:ea typeface="Fira Sans"/>
              <a:cs typeface="Fira Sans"/>
              <a:sym typeface="Fira Sans"/>
            </a:endParaRPr>
          </a:p>
          <a:p>
            <a:pPr indent="-298450" lvl="0" marL="457200" rtl="0" algn="l">
              <a:spcBef>
                <a:spcPts val="0"/>
              </a:spcBef>
              <a:spcAft>
                <a:spcPts val="0"/>
              </a:spcAft>
              <a:buSzPts val="1100"/>
              <a:buFont typeface="Fira Sans"/>
              <a:buChar char="●"/>
            </a:pPr>
            <a:r>
              <a:rPr lang="en" sz="1100">
                <a:latin typeface="Fira Sans"/>
                <a:ea typeface="Fira Sans"/>
                <a:cs typeface="Fira Sans"/>
                <a:sym typeface="Fira Sans"/>
              </a:rPr>
              <a:t>Determined by varying the sizes of the input datasets from 0 to 20.</a:t>
            </a:r>
            <a:endParaRPr sz="1100">
              <a:latin typeface="Fira Sans"/>
              <a:ea typeface="Fira Sans"/>
              <a:cs typeface="Fira Sans"/>
              <a:sym typeface="Fira Sans"/>
            </a:endParaRPr>
          </a:p>
          <a:p>
            <a:pPr indent="-298450" lvl="1" marL="914400" rtl="0" algn="l">
              <a:spcBef>
                <a:spcPts val="0"/>
              </a:spcBef>
              <a:spcAft>
                <a:spcPts val="0"/>
              </a:spcAft>
              <a:buSzPts val="1100"/>
              <a:buFont typeface="Fira Sans"/>
              <a:buChar char="○"/>
            </a:pPr>
            <a:r>
              <a:rPr lang="en" sz="1100">
                <a:latin typeface="Fira Sans"/>
                <a:ea typeface="Fira Sans"/>
                <a:cs typeface="Fira Sans"/>
                <a:sym typeface="Fira Sans"/>
              </a:rPr>
              <a:t>Input dataset sizes were determined as initial plots showed that insertion sort has a smaller number of key comparisons at </a:t>
            </a:r>
            <a:r>
              <a:rPr lang="en" sz="1100">
                <a:latin typeface="Fira Sans"/>
                <a:ea typeface="Fira Sans"/>
                <a:cs typeface="Fira Sans"/>
                <a:sym typeface="Fira Sans"/>
              </a:rPr>
              <a:t>smaller sizes.</a:t>
            </a:r>
            <a:endParaRPr sz="1100">
              <a:latin typeface="Fira Sans"/>
              <a:ea typeface="Fira Sans"/>
              <a:cs typeface="Fira Sans"/>
              <a:sym typeface="Fira Sans"/>
            </a:endParaRPr>
          </a:p>
          <a:p>
            <a:pPr indent="-298450" lvl="1" marL="914400" rtl="0" algn="l">
              <a:spcBef>
                <a:spcPts val="0"/>
              </a:spcBef>
              <a:spcAft>
                <a:spcPts val="0"/>
              </a:spcAft>
              <a:buSzPts val="1100"/>
              <a:buFont typeface="Fira Sans"/>
              <a:buChar char="○"/>
            </a:pPr>
            <a:r>
              <a:rPr lang="en" sz="1100">
                <a:latin typeface="Fira Sans"/>
                <a:ea typeface="Fira Sans"/>
                <a:cs typeface="Fira Sans"/>
                <a:sym typeface="Fira Sans"/>
              </a:rPr>
              <a:t>Moreover, from theoretical analysis, insertion sort is fast only at small input sizes.</a:t>
            </a:r>
            <a:endParaRPr sz="1100">
              <a:latin typeface="Fira Sans"/>
              <a:ea typeface="Fira Sans"/>
              <a:cs typeface="Fira Sans"/>
              <a:sym typeface="Fira Sans"/>
            </a:endParaRPr>
          </a:p>
          <a:p>
            <a:pPr indent="0" lvl="0" marL="0" rtl="0" algn="l">
              <a:spcBef>
                <a:spcPts val="0"/>
              </a:spcBef>
              <a:spcAft>
                <a:spcPts val="0"/>
              </a:spcAft>
              <a:buNone/>
            </a:pPr>
            <a:r>
              <a:t/>
            </a:r>
            <a:endParaRPr sz="1100">
              <a:latin typeface="Fira Sans"/>
              <a:ea typeface="Fira Sans"/>
              <a:cs typeface="Fira Sans"/>
              <a:sym typeface="Fira Sans"/>
            </a:endParaRPr>
          </a:p>
          <a:p>
            <a:pPr indent="-298450" lvl="0" marL="457200" rtl="0" algn="l">
              <a:spcBef>
                <a:spcPts val="0"/>
              </a:spcBef>
              <a:spcAft>
                <a:spcPts val="0"/>
              </a:spcAft>
              <a:buSzPts val="1100"/>
              <a:buFont typeface="Fira Sans"/>
              <a:buChar char="●"/>
            </a:pPr>
            <a:r>
              <a:rPr lang="en" sz="1100">
                <a:latin typeface="Fira Sans"/>
                <a:ea typeface="Fira Sans"/>
                <a:cs typeface="Fira Sans"/>
                <a:sym typeface="Fira Sans"/>
              </a:rPr>
              <a:t>Optimal threshold was determined by taking the largest array size value where number of key comparisons for insertion sort is less than that of merge sort.</a:t>
            </a:r>
            <a:endParaRPr sz="1100">
              <a:latin typeface="Fira Sans"/>
              <a:ea typeface="Fira Sans"/>
              <a:cs typeface="Fira Sans"/>
              <a:sym typeface="Fira Sans"/>
            </a:endParaRPr>
          </a:p>
        </p:txBody>
      </p:sp>
      <p:cxnSp>
        <p:nvCxnSpPr>
          <p:cNvPr id="789" name="Google Shape;789;p26"/>
          <p:cNvCxnSpPr>
            <a:stCxn id="790" idx="2"/>
            <a:endCxn id="791" idx="2"/>
          </p:cNvCxnSpPr>
          <p:nvPr/>
        </p:nvCxnSpPr>
        <p:spPr>
          <a:xfrm flipH="1" rot="10800000">
            <a:off x="2212637" y="1994216"/>
            <a:ext cx="352500" cy="1050900"/>
          </a:xfrm>
          <a:prstGeom prst="straightConnector1">
            <a:avLst/>
          </a:prstGeom>
          <a:noFill/>
          <a:ln cap="flat" cmpd="sng" w="9525">
            <a:solidFill>
              <a:schemeClr val="dk2"/>
            </a:solidFill>
            <a:prstDash val="solid"/>
            <a:round/>
            <a:headEnd len="med" w="med" type="none"/>
            <a:tailEnd len="med" w="med" type="triangle"/>
          </a:ln>
        </p:spPr>
      </p:cxnSp>
      <p:cxnSp>
        <p:nvCxnSpPr>
          <p:cNvPr id="792" name="Google Shape;792;p26"/>
          <p:cNvCxnSpPr>
            <a:stCxn id="793" idx="2"/>
            <a:endCxn id="791" idx="2"/>
          </p:cNvCxnSpPr>
          <p:nvPr/>
        </p:nvCxnSpPr>
        <p:spPr>
          <a:xfrm rot="10800000">
            <a:off x="2564904" y="1994271"/>
            <a:ext cx="20100" cy="981900"/>
          </a:xfrm>
          <a:prstGeom prst="straightConnector1">
            <a:avLst/>
          </a:prstGeom>
          <a:noFill/>
          <a:ln cap="flat" cmpd="sng" w="9525">
            <a:solidFill>
              <a:schemeClr val="dk2"/>
            </a:solidFill>
            <a:prstDash val="solid"/>
            <a:round/>
            <a:headEnd len="med" w="med" type="none"/>
            <a:tailEnd len="med" w="med" type="triangle"/>
          </a:ln>
        </p:spPr>
      </p:cxnSp>
      <p:cxnSp>
        <p:nvCxnSpPr>
          <p:cNvPr id="794" name="Google Shape;794;p26"/>
          <p:cNvCxnSpPr>
            <a:stCxn id="795" idx="2"/>
            <a:endCxn id="791" idx="2"/>
          </p:cNvCxnSpPr>
          <p:nvPr/>
        </p:nvCxnSpPr>
        <p:spPr>
          <a:xfrm rot="10800000">
            <a:off x="2564970" y="1994172"/>
            <a:ext cx="392400" cy="866100"/>
          </a:xfrm>
          <a:prstGeom prst="straightConnector1">
            <a:avLst/>
          </a:prstGeom>
          <a:noFill/>
          <a:ln cap="flat" cmpd="sng" w="9525">
            <a:solidFill>
              <a:schemeClr val="dk2"/>
            </a:solidFill>
            <a:prstDash val="solid"/>
            <a:round/>
            <a:headEnd len="med" w="med" type="none"/>
            <a:tailEnd len="med" w="med" type="triangle"/>
          </a:ln>
        </p:spPr>
      </p:cxnSp>
      <p:sp>
        <p:nvSpPr>
          <p:cNvPr id="796" name="Google Shape;796;p26"/>
          <p:cNvSpPr/>
          <p:nvPr/>
        </p:nvSpPr>
        <p:spPr>
          <a:xfrm>
            <a:off x="1640181" y="3399499"/>
            <a:ext cx="272400" cy="2202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6"/>
          <p:cNvSpPr/>
          <p:nvPr/>
        </p:nvSpPr>
        <p:spPr>
          <a:xfrm>
            <a:off x="1137339" y="3578030"/>
            <a:ext cx="272400" cy="2202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6"/>
          <p:cNvSpPr/>
          <p:nvPr/>
        </p:nvSpPr>
        <p:spPr>
          <a:xfrm>
            <a:off x="827952" y="892605"/>
            <a:ext cx="4556820" cy="2809731"/>
          </a:xfrm>
          <a:custGeom>
            <a:rect b="b" l="l" r="r" t="t"/>
            <a:pathLst>
              <a:path extrusionOk="0" h="44116" w="71193">
                <a:moveTo>
                  <a:pt x="3421" y="1"/>
                </a:moveTo>
                <a:cubicBezTo>
                  <a:pt x="1553" y="1"/>
                  <a:pt x="1" y="1521"/>
                  <a:pt x="1" y="3421"/>
                </a:cubicBezTo>
                <a:lnTo>
                  <a:pt x="1" y="40695"/>
                </a:lnTo>
                <a:cubicBezTo>
                  <a:pt x="1" y="42595"/>
                  <a:pt x="1553" y="44116"/>
                  <a:pt x="3421" y="44116"/>
                </a:cubicBezTo>
                <a:lnTo>
                  <a:pt x="67773" y="44116"/>
                </a:lnTo>
                <a:cubicBezTo>
                  <a:pt x="69641" y="44116"/>
                  <a:pt x="71193" y="42595"/>
                  <a:pt x="71193" y="40695"/>
                </a:cubicBezTo>
                <a:lnTo>
                  <a:pt x="71193" y="3421"/>
                </a:lnTo>
                <a:cubicBezTo>
                  <a:pt x="71193" y="1521"/>
                  <a:pt x="69641" y="1"/>
                  <a:pt x="67773"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6"/>
          <p:cNvSpPr/>
          <p:nvPr/>
        </p:nvSpPr>
        <p:spPr>
          <a:xfrm>
            <a:off x="124584" y="3611514"/>
            <a:ext cx="5963556" cy="1089220"/>
          </a:xfrm>
          <a:custGeom>
            <a:rect b="b" l="l" r="r" t="t"/>
            <a:pathLst>
              <a:path extrusionOk="0" h="17102" w="93171">
                <a:moveTo>
                  <a:pt x="14410" y="0"/>
                </a:moveTo>
                <a:cubicBezTo>
                  <a:pt x="12542" y="0"/>
                  <a:pt x="10610" y="634"/>
                  <a:pt x="10103" y="1394"/>
                </a:cubicBezTo>
                <a:lnTo>
                  <a:pt x="507" y="15740"/>
                </a:lnTo>
                <a:cubicBezTo>
                  <a:pt x="1" y="16468"/>
                  <a:pt x="1616" y="17102"/>
                  <a:pt x="4118" y="17102"/>
                </a:cubicBezTo>
                <a:lnTo>
                  <a:pt x="89086" y="17102"/>
                </a:lnTo>
                <a:cubicBezTo>
                  <a:pt x="91556" y="17102"/>
                  <a:pt x="93171" y="16468"/>
                  <a:pt x="92664" y="15740"/>
                </a:cubicBezTo>
                <a:lnTo>
                  <a:pt x="83069" y="1394"/>
                </a:lnTo>
                <a:cubicBezTo>
                  <a:pt x="82594" y="634"/>
                  <a:pt x="80630" y="0"/>
                  <a:pt x="78762" y="0"/>
                </a:cubicBezTo>
                <a:close/>
              </a:path>
            </a:pathLst>
          </a:custGeom>
          <a:solidFill>
            <a:srgbClr val="FFFFFF"/>
          </a:solidFill>
          <a:ln cap="flat" cmpd="sng" w="2375">
            <a:solidFill>
              <a:srgbClr val="CECECE"/>
            </a:solidFill>
            <a:prstDash val="solid"/>
            <a:miter lim="31669"/>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6"/>
          <p:cNvSpPr/>
          <p:nvPr/>
        </p:nvSpPr>
        <p:spPr>
          <a:xfrm>
            <a:off x="142826" y="4632077"/>
            <a:ext cx="5929120" cy="195718"/>
          </a:xfrm>
          <a:custGeom>
            <a:rect b="b" l="l" r="r" t="t"/>
            <a:pathLst>
              <a:path extrusionOk="0" h="3073" w="92633">
                <a:moveTo>
                  <a:pt x="127" y="1"/>
                </a:moveTo>
                <a:lnTo>
                  <a:pt x="127" y="1"/>
                </a:lnTo>
                <a:cubicBezTo>
                  <a:pt x="1" y="1869"/>
                  <a:pt x="3358" y="3073"/>
                  <a:pt x="5543" y="3073"/>
                </a:cubicBezTo>
                <a:lnTo>
                  <a:pt x="87091" y="3073"/>
                </a:lnTo>
                <a:cubicBezTo>
                  <a:pt x="89276" y="3073"/>
                  <a:pt x="92633" y="1869"/>
                  <a:pt x="92474" y="1"/>
                </a:cubicBezTo>
                <a:lnTo>
                  <a:pt x="92474" y="1"/>
                </a:lnTo>
                <a:cubicBezTo>
                  <a:pt x="92443" y="603"/>
                  <a:pt x="90954" y="1078"/>
                  <a:pt x="88801" y="1078"/>
                </a:cubicBezTo>
                <a:lnTo>
                  <a:pt x="3833" y="1078"/>
                </a:lnTo>
                <a:cubicBezTo>
                  <a:pt x="1679" y="1078"/>
                  <a:pt x="191" y="603"/>
                  <a:pt x="127"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6"/>
          <p:cNvSpPr/>
          <p:nvPr/>
        </p:nvSpPr>
        <p:spPr>
          <a:xfrm>
            <a:off x="1123918" y="3718385"/>
            <a:ext cx="251418" cy="54518"/>
          </a:xfrm>
          <a:custGeom>
            <a:rect b="b" l="l" r="r" t="t"/>
            <a:pathLst>
              <a:path extrusionOk="0" h="856" w="3928">
                <a:moveTo>
                  <a:pt x="1046" y="1"/>
                </a:moveTo>
                <a:cubicBezTo>
                  <a:pt x="697" y="1"/>
                  <a:pt x="380" y="96"/>
                  <a:pt x="317" y="223"/>
                </a:cubicBezTo>
                <a:cubicBezTo>
                  <a:pt x="222" y="381"/>
                  <a:pt x="190" y="476"/>
                  <a:pt x="95" y="634"/>
                </a:cubicBezTo>
                <a:cubicBezTo>
                  <a:pt x="0" y="761"/>
                  <a:pt x="222" y="856"/>
                  <a:pt x="571" y="856"/>
                </a:cubicBezTo>
                <a:lnTo>
                  <a:pt x="2946" y="856"/>
                </a:lnTo>
                <a:cubicBezTo>
                  <a:pt x="3262" y="856"/>
                  <a:pt x="3579" y="761"/>
                  <a:pt x="3642" y="634"/>
                </a:cubicBezTo>
                <a:cubicBezTo>
                  <a:pt x="3737" y="476"/>
                  <a:pt x="3769" y="381"/>
                  <a:pt x="3864" y="223"/>
                </a:cubicBezTo>
                <a:cubicBezTo>
                  <a:pt x="3927" y="96"/>
                  <a:pt x="3706" y="1"/>
                  <a:pt x="3389"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6"/>
          <p:cNvSpPr/>
          <p:nvPr/>
        </p:nvSpPr>
        <p:spPr>
          <a:xfrm>
            <a:off x="1391466" y="3718385"/>
            <a:ext cx="247385" cy="54518"/>
          </a:xfrm>
          <a:custGeom>
            <a:rect b="b" l="l" r="r" t="t"/>
            <a:pathLst>
              <a:path extrusionOk="0" h="856" w="3865">
                <a:moveTo>
                  <a:pt x="951" y="1"/>
                </a:moveTo>
                <a:cubicBezTo>
                  <a:pt x="634" y="1"/>
                  <a:pt x="317" y="96"/>
                  <a:pt x="286" y="223"/>
                </a:cubicBezTo>
                <a:cubicBezTo>
                  <a:pt x="191" y="381"/>
                  <a:pt x="127" y="476"/>
                  <a:pt x="64" y="634"/>
                </a:cubicBezTo>
                <a:cubicBezTo>
                  <a:pt x="1" y="761"/>
                  <a:pt x="222" y="856"/>
                  <a:pt x="539" y="856"/>
                </a:cubicBezTo>
                <a:lnTo>
                  <a:pt x="2946" y="856"/>
                </a:lnTo>
                <a:cubicBezTo>
                  <a:pt x="3263" y="856"/>
                  <a:pt x="3579" y="761"/>
                  <a:pt x="3611" y="634"/>
                </a:cubicBezTo>
                <a:cubicBezTo>
                  <a:pt x="3706" y="476"/>
                  <a:pt x="3738" y="381"/>
                  <a:pt x="3801" y="223"/>
                </a:cubicBezTo>
                <a:cubicBezTo>
                  <a:pt x="3864" y="96"/>
                  <a:pt x="3643" y="1"/>
                  <a:pt x="332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6"/>
          <p:cNvSpPr/>
          <p:nvPr/>
        </p:nvSpPr>
        <p:spPr>
          <a:xfrm>
            <a:off x="1657029" y="3718385"/>
            <a:ext cx="245337" cy="54518"/>
          </a:xfrm>
          <a:custGeom>
            <a:rect b="b" l="l" r="r" t="t"/>
            <a:pathLst>
              <a:path extrusionOk="0" h="856" w="3833">
                <a:moveTo>
                  <a:pt x="919" y="1"/>
                </a:moveTo>
                <a:cubicBezTo>
                  <a:pt x="602" y="1"/>
                  <a:pt x="285" y="96"/>
                  <a:pt x="254" y="223"/>
                </a:cubicBezTo>
                <a:cubicBezTo>
                  <a:pt x="190" y="381"/>
                  <a:pt x="127" y="476"/>
                  <a:pt x="64" y="634"/>
                </a:cubicBezTo>
                <a:cubicBezTo>
                  <a:pt x="0" y="761"/>
                  <a:pt x="254" y="856"/>
                  <a:pt x="570" y="856"/>
                </a:cubicBezTo>
                <a:lnTo>
                  <a:pt x="2946" y="856"/>
                </a:lnTo>
                <a:cubicBezTo>
                  <a:pt x="3294" y="856"/>
                  <a:pt x="3579" y="761"/>
                  <a:pt x="3642" y="634"/>
                </a:cubicBezTo>
                <a:cubicBezTo>
                  <a:pt x="3706" y="476"/>
                  <a:pt x="3737" y="381"/>
                  <a:pt x="3769" y="223"/>
                </a:cubicBezTo>
                <a:cubicBezTo>
                  <a:pt x="3832" y="96"/>
                  <a:pt x="3611" y="1"/>
                  <a:pt x="3262"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6"/>
          <p:cNvSpPr/>
          <p:nvPr/>
        </p:nvSpPr>
        <p:spPr>
          <a:xfrm>
            <a:off x="1924576" y="3718385"/>
            <a:ext cx="241305" cy="54518"/>
          </a:xfrm>
          <a:custGeom>
            <a:rect b="b" l="l" r="r" t="t"/>
            <a:pathLst>
              <a:path extrusionOk="0" h="856" w="3770">
                <a:moveTo>
                  <a:pt x="856" y="1"/>
                </a:moveTo>
                <a:cubicBezTo>
                  <a:pt x="539" y="1"/>
                  <a:pt x="222" y="96"/>
                  <a:pt x="191" y="223"/>
                </a:cubicBezTo>
                <a:cubicBezTo>
                  <a:pt x="127" y="381"/>
                  <a:pt x="96" y="476"/>
                  <a:pt x="64" y="634"/>
                </a:cubicBezTo>
                <a:cubicBezTo>
                  <a:pt x="1" y="761"/>
                  <a:pt x="254" y="856"/>
                  <a:pt x="571" y="856"/>
                </a:cubicBezTo>
                <a:lnTo>
                  <a:pt x="2946" y="856"/>
                </a:lnTo>
                <a:cubicBezTo>
                  <a:pt x="3294" y="856"/>
                  <a:pt x="3579" y="761"/>
                  <a:pt x="3611" y="634"/>
                </a:cubicBezTo>
                <a:cubicBezTo>
                  <a:pt x="3674" y="476"/>
                  <a:pt x="3674" y="381"/>
                  <a:pt x="3738" y="223"/>
                </a:cubicBezTo>
                <a:cubicBezTo>
                  <a:pt x="3769" y="96"/>
                  <a:pt x="3516" y="1"/>
                  <a:pt x="3199"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6"/>
          <p:cNvSpPr/>
          <p:nvPr/>
        </p:nvSpPr>
        <p:spPr>
          <a:xfrm>
            <a:off x="2192188" y="3718385"/>
            <a:ext cx="237208" cy="54518"/>
          </a:xfrm>
          <a:custGeom>
            <a:rect b="b" l="l" r="r" t="t"/>
            <a:pathLst>
              <a:path extrusionOk="0" h="856" w="3706">
                <a:moveTo>
                  <a:pt x="792" y="1"/>
                </a:moveTo>
                <a:cubicBezTo>
                  <a:pt x="475" y="1"/>
                  <a:pt x="158" y="96"/>
                  <a:pt x="127" y="223"/>
                </a:cubicBezTo>
                <a:cubicBezTo>
                  <a:pt x="95" y="381"/>
                  <a:pt x="63" y="476"/>
                  <a:pt x="32" y="634"/>
                </a:cubicBezTo>
                <a:cubicBezTo>
                  <a:pt x="0" y="761"/>
                  <a:pt x="222" y="856"/>
                  <a:pt x="570" y="856"/>
                </a:cubicBezTo>
                <a:lnTo>
                  <a:pt x="2945" y="856"/>
                </a:lnTo>
                <a:cubicBezTo>
                  <a:pt x="3294" y="856"/>
                  <a:pt x="3579" y="761"/>
                  <a:pt x="3610" y="634"/>
                </a:cubicBezTo>
                <a:cubicBezTo>
                  <a:pt x="3642" y="476"/>
                  <a:pt x="3642" y="381"/>
                  <a:pt x="3674" y="223"/>
                </a:cubicBezTo>
                <a:cubicBezTo>
                  <a:pt x="3705" y="96"/>
                  <a:pt x="3452" y="1"/>
                  <a:pt x="3135"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6"/>
          <p:cNvSpPr/>
          <p:nvPr/>
        </p:nvSpPr>
        <p:spPr>
          <a:xfrm>
            <a:off x="2457687" y="3718385"/>
            <a:ext cx="233176" cy="54518"/>
          </a:xfrm>
          <a:custGeom>
            <a:rect b="b" l="l" r="r" t="t"/>
            <a:pathLst>
              <a:path extrusionOk="0" h="856" w="3643">
                <a:moveTo>
                  <a:pt x="729" y="1"/>
                </a:moveTo>
                <a:cubicBezTo>
                  <a:pt x="412" y="1"/>
                  <a:pt x="127" y="96"/>
                  <a:pt x="96" y="223"/>
                </a:cubicBezTo>
                <a:cubicBezTo>
                  <a:pt x="96" y="381"/>
                  <a:pt x="64" y="476"/>
                  <a:pt x="32" y="634"/>
                </a:cubicBezTo>
                <a:cubicBezTo>
                  <a:pt x="1" y="761"/>
                  <a:pt x="254" y="856"/>
                  <a:pt x="602" y="856"/>
                </a:cubicBezTo>
                <a:lnTo>
                  <a:pt x="2978" y="856"/>
                </a:lnTo>
                <a:cubicBezTo>
                  <a:pt x="3294" y="856"/>
                  <a:pt x="3579" y="761"/>
                  <a:pt x="3579" y="634"/>
                </a:cubicBezTo>
                <a:cubicBezTo>
                  <a:pt x="3611" y="476"/>
                  <a:pt x="3611" y="381"/>
                  <a:pt x="3643" y="223"/>
                </a:cubicBezTo>
                <a:cubicBezTo>
                  <a:pt x="3643" y="96"/>
                  <a:pt x="3421" y="1"/>
                  <a:pt x="3073"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6"/>
          <p:cNvSpPr/>
          <p:nvPr/>
        </p:nvSpPr>
        <p:spPr>
          <a:xfrm>
            <a:off x="2725299" y="3718385"/>
            <a:ext cx="231128" cy="54518"/>
          </a:xfrm>
          <a:custGeom>
            <a:rect b="b" l="l" r="r" t="t"/>
            <a:pathLst>
              <a:path extrusionOk="0" h="856" w="3611">
                <a:moveTo>
                  <a:pt x="665" y="1"/>
                </a:moveTo>
                <a:cubicBezTo>
                  <a:pt x="348" y="1"/>
                  <a:pt x="63" y="96"/>
                  <a:pt x="63" y="223"/>
                </a:cubicBezTo>
                <a:cubicBezTo>
                  <a:pt x="32" y="381"/>
                  <a:pt x="32" y="476"/>
                  <a:pt x="0" y="634"/>
                </a:cubicBezTo>
                <a:cubicBezTo>
                  <a:pt x="0" y="761"/>
                  <a:pt x="253" y="856"/>
                  <a:pt x="602" y="856"/>
                </a:cubicBezTo>
                <a:lnTo>
                  <a:pt x="2977" y="856"/>
                </a:lnTo>
                <a:cubicBezTo>
                  <a:pt x="3294" y="856"/>
                  <a:pt x="3579" y="761"/>
                  <a:pt x="3579" y="634"/>
                </a:cubicBezTo>
                <a:cubicBezTo>
                  <a:pt x="3579" y="476"/>
                  <a:pt x="3579" y="381"/>
                  <a:pt x="3610" y="223"/>
                </a:cubicBezTo>
                <a:cubicBezTo>
                  <a:pt x="3610" y="96"/>
                  <a:pt x="3357" y="1"/>
                  <a:pt x="3009"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6"/>
          <p:cNvSpPr/>
          <p:nvPr/>
        </p:nvSpPr>
        <p:spPr>
          <a:xfrm>
            <a:off x="2992846" y="3718385"/>
            <a:ext cx="229080" cy="54518"/>
          </a:xfrm>
          <a:custGeom>
            <a:rect b="b" l="l" r="r" t="t"/>
            <a:pathLst>
              <a:path extrusionOk="0" h="856" w="3579">
                <a:moveTo>
                  <a:pt x="602" y="1"/>
                </a:moveTo>
                <a:cubicBezTo>
                  <a:pt x="285" y="1"/>
                  <a:pt x="0" y="96"/>
                  <a:pt x="0" y="223"/>
                </a:cubicBezTo>
                <a:cubicBezTo>
                  <a:pt x="0" y="381"/>
                  <a:pt x="0" y="476"/>
                  <a:pt x="0" y="634"/>
                </a:cubicBezTo>
                <a:cubicBezTo>
                  <a:pt x="0" y="761"/>
                  <a:pt x="254" y="856"/>
                  <a:pt x="570" y="856"/>
                </a:cubicBezTo>
                <a:lnTo>
                  <a:pt x="2977" y="856"/>
                </a:lnTo>
                <a:cubicBezTo>
                  <a:pt x="3294" y="856"/>
                  <a:pt x="3579" y="761"/>
                  <a:pt x="3547" y="634"/>
                </a:cubicBezTo>
                <a:cubicBezTo>
                  <a:pt x="3547" y="476"/>
                  <a:pt x="3547" y="381"/>
                  <a:pt x="3547" y="223"/>
                </a:cubicBezTo>
                <a:cubicBezTo>
                  <a:pt x="3547" y="96"/>
                  <a:pt x="3262" y="1"/>
                  <a:pt x="294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6"/>
          <p:cNvSpPr/>
          <p:nvPr/>
        </p:nvSpPr>
        <p:spPr>
          <a:xfrm>
            <a:off x="3256361" y="3718385"/>
            <a:ext cx="231128" cy="54518"/>
          </a:xfrm>
          <a:custGeom>
            <a:rect b="b" l="l" r="r" t="t"/>
            <a:pathLst>
              <a:path extrusionOk="0" h="856" w="3611">
                <a:moveTo>
                  <a:pt x="602" y="1"/>
                </a:moveTo>
                <a:cubicBezTo>
                  <a:pt x="254" y="1"/>
                  <a:pt x="0" y="96"/>
                  <a:pt x="0" y="223"/>
                </a:cubicBezTo>
                <a:cubicBezTo>
                  <a:pt x="32" y="381"/>
                  <a:pt x="32" y="476"/>
                  <a:pt x="32" y="634"/>
                </a:cubicBezTo>
                <a:cubicBezTo>
                  <a:pt x="32" y="761"/>
                  <a:pt x="317" y="856"/>
                  <a:pt x="634" y="856"/>
                </a:cubicBezTo>
                <a:lnTo>
                  <a:pt x="3009" y="856"/>
                </a:lnTo>
                <a:cubicBezTo>
                  <a:pt x="3357" y="856"/>
                  <a:pt x="3611" y="761"/>
                  <a:pt x="3611" y="634"/>
                </a:cubicBezTo>
                <a:cubicBezTo>
                  <a:pt x="3579" y="476"/>
                  <a:pt x="3579" y="381"/>
                  <a:pt x="3547" y="223"/>
                </a:cubicBezTo>
                <a:cubicBezTo>
                  <a:pt x="3547" y="96"/>
                  <a:pt x="3262" y="1"/>
                  <a:pt x="294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6"/>
          <p:cNvSpPr/>
          <p:nvPr/>
        </p:nvSpPr>
        <p:spPr>
          <a:xfrm>
            <a:off x="3519876" y="3718385"/>
            <a:ext cx="235160" cy="54518"/>
          </a:xfrm>
          <a:custGeom>
            <a:rect b="b" l="l" r="r" t="t"/>
            <a:pathLst>
              <a:path extrusionOk="0" h="856" w="3674">
                <a:moveTo>
                  <a:pt x="602" y="1"/>
                </a:moveTo>
                <a:cubicBezTo>
                  <a:pt x="254" y="1"/>
                  <a:pt x="0" y="96"/>
                  <a:pt x="32" y="223"/>
                </a:cubicBezTo>
                <a:cubicBezTo>
                  <a:pt x="32" y="381"/>
                  <a:pt x="64" y="476"/>
                  <a:pt x="64" y="634"/>
                </a:cubicBezTo>
                <a:cubicBezTo>
                  <a:pt x="95" y="761"/>
                  <a:pt x="380" y="856"/>
                  <a:pt x="697" y="856"/>
                </a:cubicBezTo>
                <a:lnTo>
                  <a:pt x="3072" y="856"/>
                </a:lnTo>
                <a:cubicBezTo>
                  <a:pt x="3421" y="856"/>
                  <a:pt x="3674" y="761"/>
                  <a:pt x="3642" y="634"/>
                </a:cubicBezTo>
                <a:cubicBezTo>
                  <a:pt x="3611" y="476"/>
                  <a:pt x="3579" y="381"/>
                  <a:pt x="3547" y="223"/>
                </a:cubicBezTo>
                <a:cubicBezTo>
                  <a:pt x="3547" y="96"/>
                  <a:pt x="3262" y="1"/>
                  <a:pt x="294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6"/>
          <p:cNvSpPr/>
          <p:nvPr/>
        </p:nvSpPr>
        <p:spPr>
          <a:xfrm>
            <a:off x="3783391" y="3718385"/>
            <a:ext cx="239257" cy="54518"/>
          </a:xfrm>
          <a:custGeom>
            <a:rect b="b" l="l" r="r" t="t"/>
            <a:pathLst>
              <a:path extrusionOk="0" h="856" w="3738">
                <a:moveTo>
                  <a:pt x="570" y="1"/>
                </a:moveTo>
                <a:cubicBezTo>
                  <a:pt x="254" y="1"/>
                  <a:pt x="0" y="96"/>
                  <a:pt x="32" y="223"/>
                </a:cubicBezTo>
                <a:cubicBezTo>
                  <a:pt x="64" y="381"/>
                  <a:pt x="95" y="476"/>
                  <a:pt x="127" y="634"/>
                </a:cubicBezTo>
                <a:cubicBezTo>
                  <a:pt x="159" y="761"/>
                  <a:pt x="444" y="856"/>
                  <a:pt x="760" y="856"/>
                </a:cubicBezTo>
                <a:lnTo>
                  <a:pt x="3167" y="856"/>
                </a:lnTo>
                <a:cubicBezTo>
                  <a:pt x="3484" y="856"/>
                  <a:pt x="3737" y="761"/>
                  <a:pt x="3706" y="634"/>
                </a:cubicBezTo>
                <a:cubicBezTo>
                  <a:pt x="3642" y="476"/>
                  <a:pt x="3611" y="381"/>
                  <a:pt x="3579" y="223"/>
                </a:cubicBezTo>
                <a:cubicBezTo>
                  <a:pt x="3547" y="96"/>
                  <a:pt x="3262" y="1"/>
                  <a:pt x="294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6"/>
          <p:cNvSpPr/>
          <p:nvPr/>
        </p:nvSpPr>
        <p:spPr>
          <a:xfrm>
            <a:off x="4046906" y="3718385"/>
            <a:ext cx="241241" cy="54518"/>
          </a:xfrm>
          <a:custGeom>
            <a:rect b="b" l="l" r="r" t="t"/>
            <a:pathLst>
              <a:path extrusionOk="0" h="856" w="3769">
                <a:moveTo>
                  <a:pt x="570" y="1"/>
                </a:moveTo>
                <a:cubicBezTo>
                  <a:pt x="254" y="1"/>
                  <a:pt x="0" y="96"/>
                  <a:pt x="32" y="223"/>
                </a:cubicBezTo>
                <a:cubicBezTo>
                  <a:pt x="95" y="381"/>
                  <a:pt x="127" y="476"/>
                  <a:pt x="159" y="634"/>
                </a:cubicBezTo>
                <a:cubicBezTo>
                  <a:pt x="190" y="761"/>
                  <a:pt x="475" y="856"/>
                  <a:pt x="824" y="856"/>
                </a:cubicBezTo>
                <a:lnTo>
                  <a:pt x="3199" y="856"/>
                </a:lnTo>
                <a:cubicBezTo>
                  <a:pt x="3516" y="856"/>
                  <a:pt x="3769" y="761"/>
                  <a:pt x="3737" y="634"/>
                </a:cubicBezTo>
                <a:cubicBezTo>
                  <a:pt x="3674" y="476"/>
                  <a:pt x="3642" y="381"/>
                  <a:pt x="3579" y="223"/>
                </a:cubicBezTo>
                <a:cubicBezTo>
                  <a:pt x="3547" y="96"/>
                  <a:pt x="3231" y="1"/>
                  <a:pt x="2914"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6"/>
          <p:cNvSpPr/>
          <p:nvPr/>
        </p:nvSpPr>
        <p:spPr>
          <a:xfrm>
            <a:off x="4310421" y="3718385"/>
            <a:ext cx="243289" cy="54518"/>
          </a:xfrm>
          <a:custGeom>
            <a:rect b="b" l="l" r="r" t="t"/>
            <a:pathLst>
              <a:path extrusionOk="0" h="856" w="3801">
                <a:moveTo>
                  <a:pt x="570" y="1"/>
                </a:moveTo>
                <a:cubicBezTo>
                  <a:pt x="222" y="1"/>
                  <a:pt x="0" y="96"/>
                  <a:pt x="64" y="223"/>
                </a:cubicBezTo>
                <a:cubicBezTo>
                  <a:pt x="95" y="381"/>
                  <a:pt x="127" y="476"/>
                  <a:pt x="190" y="634"/>
                </a:cubicBezTo>
                <a:cubicBezTo>
                  <a:pt x="254" y="761"/>
                  <a:pt x="539" y="856"/>
                  <a:pt x="887" y="856"/>
                </a:cubicBezTo>
                <a:lnTo>
                  <a:pt x="3262" y="856"/>
                </a:lnTo>
                <a:cubicBezTo>
                  <a:pt x="3579" y="856"/>
                  <a:pt x="3801" y="761"/>
                  <a:pt x="3769" y="634"/>
                </a:cubicBezTo>
                <a:cubicBezTo>
                  <a:pt x="3706" y="476"/>
                  <a:pt x="3642" y="381"/>
                  <a:pt x="3579" y="223"/>
                </a:cubicBezTo>
                <a:cubicBezTo>
                  <a:pt x="3547" y="96"/>
                  <a:pt x="3230" y="1"/>
                  <a:pt x="2914"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6"/>
          <p:cNvSpPr/>
          <p:nvPr/>
        </p:nvSpPr>
        <p:spPr>
          <a:xfrm>
            <a:off x="4573936" y="3718385"/>
            <a:ext cx="247321" cy="54518"/>
          </a:xfrm>
          <a:custGeom>
            <a:rect b="b" l="l" r="r" t="t"/>
            <a:pathLst>
              <a:path extrusionOk="0" h="856" w="3864">
                <a:moveTo>
                  <a:pt x="570" y="1"/>
                </a:moveTo>
                <a:cubicBezTo>
                  <a:pt x="222" y="1"/>
                  <a:pt x="0" y="96"/>
                  <a:pt x="64" y="223"/>
                </a:cubicBezTo>
                <a:cubicBezTo>
                  <a:pt x="127" y="381"/>
                  <a:pt x="159" y="476"/>
                  <a:pt x="254" y="634"/>
                </a:cubicBezTo>
                <a:cubicBezTo>
                  <a:pt x="285" y="761"/>
                  <a:pt x="602" y="856"/>
                  <a:pt x="919" y="856"/>
                </a:cubicBezTo>
                <a:lnTo>
                  <a:pt x="3325" y="856"/>
                </a:lnTo>
                <a:cubicBezTo>
                  <a:pt x="3642" y="856"/>
                  <a:pt x="3864" y="761"/>
                  <a:pt x="3801" y="634"/>
                </a:cubicBezTo>
                <a:cubicBezTo>
                  <a:pt x="3737" y="476"/>
                  <a:pt x="3674" y="381"/>
                  <a:pt x="3610" y="223"/>
                </a:cubicBezTo>
                <a:cubicBezTo>
                  <a:pt x="3547" y="96"/>
                  <a:pt x="3230" y="1"/>
                  <a:pt x="2914"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6"/>
          <p:cNvSpPr/>
          <p:nvPr/>
        </p:nvSpPr>
        <p:spPr>
          <a:xfrm>
            <a:off x="4837451" y="3718385"/>
            <a:ext cx="251418" cy="54518"/>
          </a:xfrm>
          <a:custGeom>
            <a:rect b="b" l="l" r="r" t="t"/>
            <a:pathLst>
              <a:path extrusionOk="0" h="856" w="3928">
                <a:moveTo>
                  <a:pt x="539" y="1"/>
                </a:moveTo>
                <a:cubicBezTo>
                  <a:pt x="222" y="1"/>
                  <a:pt x="0" y="96"/>
                  <a:pt x="64" y="223"/>
                </a:cubicBezTo>
                <a:cubicBezTo>
                  <a:pt x="159" y="381"/>
                  <a:pt x="190" y="476"/>
                  <a:pt x="285" y="634"/>
                </a:cubicBezTo>
                <a:cubicBezTo>
                  <a:pt x="349" y="761"/>
                  <a:pt x="665" y="856"/>
                  <a:pt x="982" y="856"/>
                </a:cubicBezTo>
                <a:lnTo>
                  <a:pt x="3389" y="856"/>
                </a:lnTo>
                <a:cubicBezTo>
                  <a:pt x="3705" y="856"/>
                  <a:pt x="3927" y="761"/>
                  <a:pt x="3864" y="634"/>
                </a:cubicBezTo>
                <a:cubicBezTo>
                  <a:pt x="3737" y="476"/>
                  <a:pt x="3705" y="381"/>
                  <a:pt x="3610" y="223"/>
                </a:cubicBezTo>
                <a:cubicBezTo>
                  <a:pt x="3547" y="96"/>
                  <a:pt x="3230" y="1"/>
                  <a:pt x="2882"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6"/>
          <p:cNvSpPr/>
          <p:nvPr/>
        </p:nvSpPr>
        <p:spPr>
          <a:xfrm>
            <a:off x="1069193" y="3786979"/>
            <a:ext cx="194644" cy="84771"/>
          </a:xfrm>
          <a:custGeom>
            <a:rect b="b" l="l" r="r" t="t"/>
            <a:pathLst>
              <a:path extrusionOk="0" h="1331" w="3041">
                <a:moveTo>
                  <a:pt x="1299" y="1"/>
                </a:moveTo>
                <a:cubicBezTo>
                  <a:pt x="950" y="1"/>
                  <a:pt x="634" y="96"/>
                  <a:pt x="570" y="222"/>
                </a:cubicBezTo>
                <a:cubicBezTo>
                  <a:pt x="380" y="571"/>
                  <a:pt x="285" y="761"/>
                  <a:pt x="64" y="1109"/>
                </a:cubicBezTo>
                <a:cubicBezTo>
                  <a:pt x="0" y="1236"/>
                  <a:pt x="222" y="1331"/>
                  <a:pt x="570" y="1331"/>
                </a:cubicBezTo>
                <a:lnTo>
                  <a:pt x="1806" y="1331"/>
                </a:lnTo>
                <a:cubicBezTo>
                  <a:pt x="2122" y="1331"/>
                  <a:pt x="2471" y="1236"/>
                  <a:pt x="2534" y="1109"/>
                </a:cubicBezTo>
                <a:cubicBezTo>
                  <a:pt x="2692" y="761"/>
                  <a:pt x="2787" y="571"/>
                  <a:pt x="2977" y="222"/>
                </a:cubicBezTo>
                <a:cubicBezTo>
                  <a:pt x="3041" y="96"/>
                  <a:pt x="2819" y="1"/>
                  <a:pt x="2471"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6"/>
          <p:cNvSpPr/>
          <p:nvPr/>
        </p:nvSpPr>
        <p:spPr>
          <a:xfrm>
            <a:off x="1265821" y="3786979"/>
            <a:ext cx="265563" cy="84771"/>
          </a:xfrm>
          <a:custGeom>
            <a:rect b="b" l="l" r="r" t="t"/>
            <a:pathLst>
              <a:path extrusionOk="0" h="1331" w="4149">
                <a:moveTo>
                  <a:pt x="1204" y="1"/>
                </a:moveTo>
                <a:cubicBezTo>
                  <a:pt x="887" y="1"/>
                  <a:pt x="570" y="96"/>
                  <a:pt x="507" y="222"/>
                </a:cubicBezTo>
                <a:cubicBezTo>
                  <a:pt x="317" y="571"/>
                  <a:pt x="222" y="761"/>
                  <a:pt x="64" y="1109"/>
                </a:cubicBezTo>
                <a:cubicBezTo>
                  <a:pt x="0" y="1236"/>
                  <a:pt x="222" y="1331"/>
                  <a:pt x="570" y="1331"/>
                </a:cubicBezTo>
                <a:lnTo>
                  <a:pt x="3009" y="1331"/>
                </a:lnTo>
                <a:cubicBezTo>
                  <a:pt x="3357" y="1331"/>
                  <a:pt x="3674" y="1236"/>
                  <a:pt x="3706" y="1109"/>
                </a:cubicBezTo>
                <a:cubicBezTo>
                  <a:pt x="3864" y="761"/>
                  <a:pt x="3959" y="571"/>
                  <a:pt x="4117" y="222"/>
                </a:cubicBezTo>
                <a:cubicBezTo>
                  <a:pt x="4149" y="96"/>
                  <a:pt x="3927" y="1"/>
                  <a:pt x="3611"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6"/>
          <p:cNvSpPr/>
          <p:nvPr/>
        </p:nvSpPr>
        <p:spPr>
          <a:xfrm>
            <a:off x="1539449" y="3786979"/>
            <a:ext cx="261531" cy="84771"/>
          </a:xfrm>
          <a:custGeom>
            <a:rect b="b" l="l" r="r" t="t"/>
            <a:pathLst>
              <a:path extrusionOk="0" h="1331" w="4086">
                <a:moveTo>
                  <a:pt x="1141" y="1"/>
                </a:moveTo>
                <a:cubicBezTo>
                  <a:pt x="792" y="1"/>
                  <a:pt x="476" y="96"/>
                  <a:pt x="444" y="222"/>
                </a:cubicBezTo>
                <a:cubicBezTo>
                  <a:pt x="286" y="571"/>
                  <a:pt x="222" y="761"/>
                  <a:pt x="64" y="1109"/>
                </a:cubicBezTo>
                <a:cubicBezTo>
                  <a:pt x="1" y="1236"/>
                  <a:pt x="254" y="1331"/>
                  <a:pt x="571" y="1331"/>
                </a:cubicBezTo>
                <a:lnTo>
                  <a:pt x="3041" y="1331"/>
                </a:lnTo>
                <a:cubicBezTo>
                  <a:pt x="3358" y="1331"/>
                  <a:pt x="3674" y="1236"/>
                  <a:pt x="3706" y="1109"/>
                </a:cubicBezTo>
                <a:cubicBezTo>
                  <a:pt x="3833" y="761"/>
                  <a:pt x="3928" y="571"/>
                  <a:pt x="4054" y="222"/>
                </a:cubicBezTo>
                <a:cubicBezTo>
                  <a:pt x="4086" y="96"/>
                  <a:pt x="3864" y="1"/>
                  <a:pt x="351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6"/>
          <p:cNvSpPr/>
          <p:nvPr/>
        </p:nvSpPr>
        <p:spPr>
          <a:xfrm>
            <a:off x="1813077" y="3786979"/>
            <a:ext cx="257498" cy="84771"/>
          </a:xfrm>
          <a:custGeom>
            <a:rect b="b" l="l" r="r" t="t"/>
            <a:pathLst>
              <a:path extrusionOk="0" h="1331" w="4023">
                <a:moveTo>
                  <a:pt x="1046" y="1"/>
                </a:moveTo>
                <a:cubicBezTo>
                  <a:pt x="729" y="1"/>
                  <a:pt x="413" y="96"/>
                  <a:pt x="381" y="222"/>
                </a:cubicBezTo>
                <a:cubicBezTo>
                  <a:pt x="254" y="571"/>
                  <a:pt x="191" y="761"/>
                  <a:pt x="64" y="1109"/>
                </a:cubicBezTo>
                <a:cubicBezTo>
                  <a:pt x="1" y="1236"/>
                  <a:pt x="254" y="1331"/>
                  <a:pt x="603" y="1331"/>
                </a:cubicBezTo>
                <a:lnTo>
                  <a:pt x="3041" y="1331"/>
                </a:lnTo>
                <a:cubicBezTo>
                  <a:pt x="3390" y="1331"/>
                  <a:pt x="3675" y="1236"/>
                  <a:pt x="3738" y="1109"/>
                </a:cubicBezTo>
                <a:cubicBezTo>
                  <a:pt x="3833" y="761"/>
                  <a:pt x="3865" y="571"/>
                  <a:pt x="3991" y="222"/>
                </a:cubicBezTo>
                <a:cubicBezTo>
                  <a:pt x="4023" y="96"/>
                  <a:pt x="3770" y="1"/>
                  <a:pt x="3453"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6"/>
          <p:cNvSpPr/>
          <p:nvPr/>
        </p:nvSpPr>
        <p:spPr>
          <a:xfrm>
            <a:off x="2088753" y="3786979"/>
            <a:ext cx="249434" cy="84771"/>
          </a:xfrm>
          <a:custGeom>
            <a:rect b="b" l="l" r="r" t="t"/>
            <a:pathLst>
              <a:path extrusionOk="0" h="1331" w="3897">
                <a:moveTo>
                  <a:pt x="919" y="1"/>
                </a:moveTo>
                <a:cubicBezTo>
                  <a:pt x="603" y="1"/>
                  <a:pt x="318" y="96"/>
                  <a:pt x="286" y="222"/>
                </a:cubicBezTo>
                <a:cubicBezTo>
                  <a:pt x="159" y="571"/>
                  <a:pt x="128" y="761"/>
                  <a:pt x="33" y="1109"/>
                </a:cubicBezTo>
                <a:cubicBezTo>
                  <a:pt x="1" y="1236"/>
                  <a:pt x="254" y="1331"/>
                  <a:pt x="571" y="1331"/>
                </a:cubicBezTo>
                <a:lnTo>
                  <a:pt x="3041" y="1331"/>
                </a:lnTo>
                <a:cubicBezTo>
                  <a:pt x="3358" y="1331"/>
                  <a:pt x="3675" y="1236"/>
                  <a:pt x="3675" y="1109"/>
                </a:cubicBezTo>
                <a:cubicBezTo>
                  <a:pt x="3770" y="761"/>
                  <a:pt x="3801" y="571"/>
                  <a:pt x="3865" y="222"/>
                </a:cubicBezTo>
                <a:cubicBezTo>
                  <a:pt x="3896" y="96"/>
                  <a:pt x="3643" y="1"/>
                  <a:pt x="332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6"/>
          <p:cNvSpPr/>
          <p:nvPr/>
        </p:nvSpPr>
        <p:spPr>
          <a:xfrm>
            <a:off x="2362445" y="3786979"/>
            <a:ext cx="245337" cy="84771"/>
          </a:xfrm>
          <a:custGeom>
            <a:rect b="b" l="l" r="r" t="t"/>
            <a:pathLst>
              <a:path extrusionOk="0" h="1331" w="3833">
                <a:moveTo>
                  <a:pt x="855" y="1"/>
                </a:moveTo>
                <a:cubicBezTo>
                  <a:pt x="507" y="1"/>
                  <a:pt x="222" y="96"/>
                  <a:pt x="190" y="222"/>
                </a:cubicBezTo>
                <a:cubicBezTo>
                  <a:pt x="127" y="571"/>
                  <a:pt x="95" y="761"/>
                  <a:pt x="32" y="1109"/>
                </a:cubicBezTo>
                <a:cubicBezTo>
                  <a:pt x="0" y="1236"/>
                  <a:pt x="254" y="1331"/>
                  <a:pt x="602" y="1331"/>
                </a:cubicBezTo>
                <a:lnTo>
                  <a:pt x="3040" y="1331"/>
                </a:lnTo>
                <a:cubicBezTo>
                  <a:pt x="3389" y="1331"/>
                  <a:pt x="3674" y="1236"/>
                  <a:pt x="3674" y="1109"/>
                </a:cubicBezTo>
                <a:cubicBezTo>
                  <a:pt x="3737" y="761"/>
                  <a:pt x="3769" y="571"/>
                  <a:pt x="3801" y="222"/>
                </a:cubicBezTo>
                <a:cubicBezTo>
                  <a:pt x="3832" y="96"/>
                  <a:pt x="3579" y="1"/>
                  <a:pt x="3231"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6"/>
          <p:cNvSpPr/>
          <p:nvPr/>
        </p:nvSpPr>
        <p:spPr>
          <a:xfrm>
            <a:off x="2636073" y="3786979"/>
            <a:ext cx="239257" cy="84771"/>
          </a:xfrm>
          <a:custGeom>
            <a:rect b="b" l="l" r="r" t="t"/>
            <a:pathLst>
              <a:path extrusionOk="0" h="1331" w="3738">
                <a:moveTo>
                  <a:pt x="761" y="1"/>
                </a:moveTo>
                <a:cubicBezTo>
                  <a:pt x="444" y="1"/>
                  <a:pt x="159" y="96"/>
                  <a:pt x="127" y="222"/>
                </a:cubicBezTo>
                <a:cubicBezTo>
                  <a:pt x="96" y="571"/>
                  <a:pt x="64" y="761"/>
                  <a:pt x="32" y="1109"/>
                </a:cubicBezTo>
                <a:cubicBezTo>
                  <a:pt x="1" y="1236"/>
                  <a:pt x="286" y="1331"/>
                  <a:pt x="602" y="1331"/>
                </a:cubicBezTo>
                <a:lnTo>
                  <a:pt x="3072" y="1331"/>
                </a:lnTo>
                <a:cubicBezTo>
                  <a:pt x="3389" y="1331"/>
                  <a:pt x="3674" y="1236"/>
                  <a:pt x="3674" y="1109"/>
                </a:cubicBezTo>
                <a:cubicBezTo>
                  <a:pt x="3706" y="761"/>
                  <a:pt x="3706" y="571"/>
                  <a:pt x="3738" y="222"/>
                </a:cubicBezTo>
                <a:cubicBezTo>
                  <a:pt x="3738" y="96"/>
                  <a:pt x="3484" y="1"/>
                  <a:pt x="3167"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6"/>
          <p:cNvSpPr/>
          <p:nvPr/>
        </p:nvSpPr>
        <p:spPr>
          <a:xfrm>
            <a:off x="2909702" y="3786979"/>
            <a:ext cx="235224" cy="84771"/>
          </a:xfrm>
          <a:custGeom>
            <a:rect b="b" l="l" r="r" t="t"/>
            <a:pathLst>
              <a:path extrusionOk="0" h="1331" w="3675">
                <a:moveTo>
                  <a:pt x="666" y="1"/>
                </a:moveTo>
                <a:cubicBezTo>
                  <a:pt x="349" y="1"/>
                  <a:pt x="64" y="96"/>
                  <a:pt x="64" y="222"/>
                </a:cubicBezTo>
                <a:cubicBezTo>
                  <a:pt x="64" y="571"/>
                  <a:pt x="33" y="761"/>
                  <a:pt x="33" y="1109"/>
                </a:cubicBezTo>
                <a:cubicBezTo>
                  <a:pt x="1" y="1236"/>
                  <a:pt x="286" y="1331"/>
                  <a:pt x="634" y="1331"/>
                </a:cubicBezTo>
                <a:lnTo>
                  <a:pt x="3073" y="1331"/>
                </a:lnTo>
                <a:cubicBezTo>
                  <a:pt x="3421" y="1331"/>
                  <a:pt x="3675" y="1236"/>
                  <a:pt x="3675" y="1109"/>
                </a:cubicBezTo>
                <a:cubicBezTo>
                  <a:pt x="3675" y="761"/>
                  <a:pt x="3675" y="571"/>
                  <a:pt x="3675" y="222"/>
                </a:cubicBezTo>
                <a:cubicBezTo>
                  <a:pt x="3675" y="96"/>
                  <a:pt x="3390" y="1"/>
                  <a:pt x="3073"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6"/>
          <p:cNvSpPr/>
          <p:nvPr/>
        </p:nvSpPr>
        <p:spPr>
          <a:xfrm>
            <a:off x="3183394" y="3786979"/>
            <a:ext cx="237208" cy="84771"/>
          </a:xfrm>
          <a:custGeom>
            <a:rect b="b" l="l" r="r" t="t"/>
            <a:pathLst>
              <a:path extrusionOk="0" h="1331" w="3706">
                <a:moveTo>
                  <a:pt x="602" y="1"/>
                </a:moveTo>
                <a:cubicBezTo>
                  <a:pt x="254" y="1"/>
                  <a:pt x="0" y="96"/>
                  <a:pt x="0" y="222"/>
                </a:cubicBezTo>
                <a:cubicBezTo>
                  <a:pt x="0" y="571"/>
                  <a:pt x="0" y="761"/>
                  <a:pt x="32" y="1109"/>
                </a:cubicBezTo>
                <a:cubicBezTo>
                  <a:pt x="32" y="1236"/>
                  <a:pt x="285" y="1331"/>
                  <a:pt x="634" y="1331"/>
                </a:cubicBezTo>
                <a:lnTo>
                  <a:pt x="3104" y="1331"/>
                </a:lnTo>
                <a:cubicBezTo>
                  <a:pt x="3420" y="1331"/>
                  <a:pt x="3706" y="1236"/>
                  <a:pt x="3674" y="1109"/>
                </a:cubicBezTo>
                <a:cubicBezTo>
                  <a:pt x="3642" y="761"/>
                  <a:pt x="3642" y="571"/>
                  <a:pt x="3611" y="222"/>
                </a:cubicBezTo>
                <a:cubicBezTo>
                  <a:pt x="3579" y="96"/>
                  <a:pt x="3325" y="1"/>
                  <a:pt x="2977"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6"/>
          <p:cNvSpPr/>
          <p:nvPr/>
        </p:nvSpPr>
        <p:spPr>
          <a:xfrm>
            <a:off x="3452989" y="3786979"/>
            <a:ext cx="241241" cy="84771"/>
          </a:xfrm>
          <a:custGeom>
            <a:rect b="b" l="l" r="r" t="t"/>
            <a:pathLst>
              <a:path extrusionOk="0" h="1331" w="3769">
                <a:moveTo>
                  <a:pt x="570" y="1"/>
                </a:moveTo>
                <a:cubicBezTo>
                  <a:pt x="254" y="1"/>
                  <a:pt x="0" y="96"/>
                  <a:pt x="0" y="222"/>
                </a:cubicBezTo>
                <a:cubicBezTo>
                  <a:pt x="32" y="571"/>
                  <a:pt x="32" y="761"/>
                  <a:pt x="95" y="1109"/>
                </a:cubicBezTo>
                <a:cubicBezTo>
                  <a:pt x="95" y="1236"/>
                  <a:pt x="380" y="1331"/>
                  <a:pt x="729" y="1331"/>
                </a:cubicBezTo>
                <a:lnTo>
                  <a:pt x="3167" y="1331"/>
                </a:lnTo>
                <a:cubicBezTo>
                  <a:pt x="3515" y="1331"/>
                  <a:pt x="3769" y="1236"/>
                  <a:pt x="3737" y="1109"/>
                </a:cubicBezTo>
                <a:cubicBezTo>
                  <a:pt x="3674" y="761"/>
                  <a:pt x="3674" y="571"/>
                  <a:pt x="3610" y="222"/>
                </a:cubicBezTo>
                <a:cubicBezTo>
                  <a:pt x="3579" y="96"/>
                  <a:pt x="3294" y="1"/>
                  <a:pt x="2977"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6"/>
          <p:cNvSpPr/>
          <p:nvPr/>
        </p:nvSpPr>
        <p:spPr>
          <a:xfrm>
            <a:off x="3720537" y="3786979"/>
            <a:ext cx="247385" cy="84771"/>
          </a:xfrm>
          <a:custGeom>
            <a:rect b="b" l="l" r="r" t="t"/>
            <a:pathLst>
              <a:path extrusionOk="0" h="1331" w="3865">
                <a:moveTo>
                  <a:pt x="602" y="1"/>
                </a:moveTo>
                <a:cubicBezTo>
                  <a:pt x="254" y="1"/>
                  <a:pt x="1" y="96"/>
                  <a:pt x="32" y="222"/>
                </a:cubicBezTo>
                <a:cubicBezTo>
                  <a:pt x="96" y="571"/>
                  <a:pt x="127" y="761"/>
                  <a:pt x="191" y="1109"/>
                </a:cubicBezTo>
                <a:cubicBezTo>
                  <a:pt x="191" y="1236"/>
                  <a:pt x="476" y="1331"/>
                  <a:pt x="824" y="1331"/>
                </a:cubicBezTo>
                <a:lnTo>
                  <a:pt x="3262" y="1331"/>
                </a:lnTo>
                <a:cubicBezTo>
                  <a:pt x="3611" y="1331"/>
                  <a:pt x="3864" y="1236"/>
                  <a:pt x="3832" y="1109"/>
                </a:cubicBezTo>
                <a:cubicBezTo>
                  <a:pt x="3769" y="761"/>
                  <a:pt x="3706" y="571"/>
                  <a:pt x="3642" y="222"/>
                </a:cubicBezTo>
                <a:cubicBezTo>
                  <a:pt x="3611" y="96"/>
                  <a:pt x="3326" y="1"/>
                  <a:pt x="2977"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6"/>
          <p:cNvSpPr/>
          <p:nvPr/>
        </p:nvSpPr>
        <p:spPr>
          <a:xfrm>
            <a:off x="3990132" y="3786979"/>
            <a:ext cx="251418" cy="84771"/>
          </a:xfrm>
          <a:custGeom>
            <a:rect b="b" l="l" r="r" t="t"/>
            <a:pathLst>
              <a:path extrusionOk="0" h="1331" w="3928">
                <a:moveTo>
                  <a:pt x="571" y="1"/>
                </a:moveTo>
                <a:cubicBezTo>
                  <a:pt x="222" y="1"/>
                  <a:pt x="1" y="96"/>
                  <a:pt x="32" y="222"/>
                </a:cubicBezTo>
                <a:cubicBezTo>
                  <a:pt x="96" y="571"/>
                  <a:pt x="159" y="761"/>
                  <a:pt x="222" y="1109"/>
                </a:cubicBezTo>
                <a:cubicBezTo>
                  <a:pt x="254" y="1236"/>
                  <a:pt x="571" y="1331"/>
                  <a:pt x="919" y="1331"/>
                </a:cubicBezTo>
                <a:lnTo>
                  <a:pt x="3357" y="1331"/>
                </a:lnTo>
                <a:cubicBezTo>
                  <a:pt x="3706" y="1331"/>
                  <a:pt x="3927" y="1236"/>
                  <a:pt x="3896" y="1109"/>
                </a:cubicBezTo>
                <a:cubicBezTo>
                  <a:pt x="3801" y="761"/>
                  <a:pt x="3737" y="571"/>
                  <a:pt x="3642" y="222"/>
                </a:cubicBezTo>
                <a:cubicBezTo>
                  <a:pt x="3579" y="96"/>
                  <a:pt x="3294" y="1"/>
                  <a:pt x="294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6"/>
          <p:cNvSpPr/>
          <p:nvPr/>
        </p:nvSpPr>
        <p:spPr>
          <a:xfrm>
            <a:off x="4257680" y="3786979"/>
            <a:ext cx="259547" cy="84771"/>
          </a:xfrm>
          <a:custGeom>
            <a:rect b="b" l="l" r="r" t="t"/>
            <a:pathLst>
              <a:path extrusionOk="0" h="1331" w="4055">
                <a:moveTo>
                  <a:pt x="571" y="1"/>
                </a:moveTo>
                <a:cubicBezTo>
                  <a:pt x="254" y="1"/>
                  <a:pt x="1" y="96"/>
                  <a:pt x="64" y="222"/>
                </a:cubicBezTo>
                <a:cubicBezTo>
                  <a:pt x="159" y="571"/>
                  <a:pt x="223" y="761"/>
                  <a:pt x="318" y="1109"/>
                </a:cubicBezTo>
                <a:cubicBezTo>
                  <a:pt x="381" y="1236"/>
                  <a:pt x="666" y="1331"/>
                  <a:pt x="1014" y="1331"/>
                </a:cubicBezTo>
                <a:lnTo>
                  <a:pt x="3484" y="1331"/>
                </a:lnTo>
                <a:cubicBezTo>
                  <a:pt x="3801" y="1331"/>
                  <a:pt x="4054" y="1236"/>
                  <a:pt x="3991" y="1109"/>
                </a:cubicBezTo>
                <a:cubicBezTo>
                  <a:pt x="3864" y="761"/>
                  <a:pt x="3801" y="571"/>
                  <a:pt x="3643" y="222"/>
                </a:cubicBezTo>
                <a:cubicBezTo>
                  <a:pt x="3611" y="96"/>
                  <a:pt x="3294" y="1"/>
                  <a:pt x="2978"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6"/>
          <p:cNvSpPr/>
          <p:nvPr/>
        </p:nvSpPr>
        <p:spPr>
          <a:xfrm>
            <a:off x="4527276" y="3786979"/>
            <a:ext cx="616319" cy="84771"/>
          </a:xfrm>
          <a:custGeom>
            <a:rect b="b" l="l" r="r" t="t"/>
            <a:pathLst>
              <a:path extrusionOk="0" h="1331" w="9629">
                <a:moveTo>
                  <a:pt x="571" y="1"/>
                </a:moveTo>
                <a:cubicBezTo>
                  <a:pt x="223" y="1"/>
                  <a:pt x="1" y="96"/>
                  <a:pt x="32" y="222"/>
                </a:cubicBezTo>
                <a:cubicBezTo>
                  <a:pt x="191" y="571"/>
                  <a:pt x="254" y="761"/>
                  <a:pt x="381" y="1109"/>
                </a:cubicBezTo>
                <a:cubicBezTo>
                  <a:pt x="444" y="1236"/>
                  <a:pt x="761" y="1331"/>
                  <a:pt x="1109" y="1331"/>
                </a:cubicBezTo>
                <a:lnTo>
                  <a:pt x="9058" y="1331"/>
                </a:lnTo>
                <a:cubicBezTo>
                  <a:pt x="9407" y="1331"/>
                  <a:pt x="9628" y="1236"/>
                  <a:pt x="9565" y="1109"/>
                </a:cubicBezTo>
                <a:cubicBezTo>
                  <a:pt x="9343" y="761"/>
                  <a:pt x="9248" y="571"/>
                  <a:pt x="9058" y="222"/>
                </a:cubicBezTo>
                <a:cubicBezTo>
                  <a:pt x="8995" y="96"/>
                  <a:pt x="8678" y="1"/>
                  <a:pt x="8330"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6"/>
          <p:cNvSpPr/>
          <p:nvPr/>
        </p:nvSpPr>
        <p:spPr>
          <a:xfrm>
            <a:off x="1014467" y="3885825"/>
            <a:ext cx="356837" cy="84771"/>
          </a:xfrm>
          <a:custGeom>
            <a:rect b="b" l="l" r="r" t="t"/>
            <a:pathLst>
              <a:path extrusionOk="0" h="1331" w="5575">
                <a:moveTo>
                  <a:pt x="1299" y="0"/>
                </a:moveTo>
                <a:cubicBezTo>
                  <a:pt x="982" y="0"/>
                  <a:pt x="634" y="95"/>
                  <a:pt x="570" y="222"/>
                </a:cubicBezTo>
                <a:cubicBezTo>
                  <a:pt x="380" y="571"/>
                  <a:pt x="285" y="761"/>
                  <a:pt x="64" y="1109"/>
                </a:cubicBezTo>
                <a:cubicBezTo>
                  <a:pt x="0" y="1236"/>
                  <a:pt x="222" y="1331"/>
                  <a:pt x="570" y="1331"/>
                </a:cubicBezTo>
                <a:lnTo>
                  <a:pt x="4371" y="1331"/>
                </a:lnTo>
                <a:cubicBezTo>
                  <a:pt x="4719" y="1331"/>
                  <a:pt x="5036" y="1236"/>
                  <a:pt x="5099" y="1109"/>
                </a:cubicBezTo>
                <a:cubicBezTo>
                  <a:pt x="5257" y="761"/>
                  <a:pt x="5352" y="571"/>
                  <a:pt x="5511" y="222"/>
                </a:cubicBezTo>
                <a:cubicBezTo>
                  <a:pt x="5574" y="95"/>
                  <a:pt x="5352" y="0"/>
                  <a:pt x="500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6"/>
          <p:cNvSpPr/>
          <p:nvPr/>
        </p:nvSpPr>
        <p:spPr>
          <a:xfrm>
            <a:off x="1377320" y="3885825"/>
            <a:ext cx="269660" cy="84771"/>
          </a:xfrm>
          <a:custGeom>
            <a:rect b="b" l="l" r="r" t="t"/>
            <a:pathLst>
              <a:path extrusionOk="0" h="1331" w="4213">
                <a:moveTo>
                  <a:pt x="1172" y="0"/>
                </a:moveTo>
                <a:cubicBezTo>
                  <a:pt x="823" y="0"/>
                  <a:pt x="507" y="95"/>
                  <a:pt x="443" y="222"/>
                </a:cubicBezTo>
                <a:cubicBezTo>
                  <a:pt x="285" y="571"/>
                  <a:pt x="222" y="761"/>
                  <a:pt x="63" y="1109"/>
                </a:cubicBezTo>
                <a:cubicBezTo>
                  <a:pt x="0" y="1236"/>
                  <a:pt x="222" y="1331"/>
                  <a:pt x="570" y="1331"/>
                </a:cubicBezTo>
                <a:lnTo>
                  <a:pt x="3104" y="1331"/>
                </a:lnTo>
                <a:cubicBezTo>
                  <a:pt x="3452" y="1331"/>
                  <a:pt x="3769" y="1236"/>
                  <a:pt x="3800" y="1109"/>
                </a:cubicBezTo>
                <a:cubicBezTo>
                  <a:pt x="3959" y="761"/>
                  <a:pt x="4022" y="571"/>
                  <a:pt x="4149" y="222"/>
                </a:cubicBezTo>
                <a:cubicBezTo>
                  <a:pt x="4212" y="95"/>
                  <a:pt x="3990" y="0"/>
                  <a:pt x="364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6"/>
          <p:cNvSpPr/>
          <p:nvPr/>
        </p:nvSpPr>
        <p:spPr>
          <a:xfrm>
            <a:off x="1659077" y="3885825"/>
            <a:ext cx="263579" cy="84771"/>
          </a:xfrm>
          <a:custGeom>
            <a:rect b="b" l="l" r="r" t="t"/>
            <a:pathLst>
              <a:path extrusionOk="0" h="1331" w="4118">
                <a:moveTo>
                  <a:pt x="1077" y="0"/>
                </a:moveTo>
                <a:cubicBezTo>
                  <a:pt x="728" y="0"/>
                  <a:pt x="412" y="95"/>
                  <a:pt x="380" y="222"/>
                </a:cubicBezTo>
                <a:cubicBezTo>
                  <a:pt x="253" y="571"/>
                  <a:pt x="158" y="761"/>
                  <a:pt x="32" y="1109"/>
                </a:cubicBezTo>
                <a:cubicBezTo>
                  <a:pt x="0" y="1236"/>
                  <a:pt x="222" y="1331"/>
                  <a:pt x="570" y="1331"/>
                </a:cubicBezTo>
                <a:lnTo>
                  <a:pt x="3104" y="1331"/>
                </a:lnTo>
                <a:cubicBezTo>
                  <a:pt x="3452" y="1331"/>
                  <a:pt x="3769" y="1236"/>
                  <a:pt x="3800" y="1109"/>
                </a:cubicBezTo>
                <a:cubicBezTo>
                  <a:pt x="3927" y="761"/>
                  <a:pt x="3959" y="571"/>
                  <a:pt x="4085" y="222"/>
                </a:cubicBezTo>
                <a:cubicBezTo>
                  <a:pt x="4117" y="95"/>
                  <a:pt x="3895" y="0"/>
                  <a:pt x="3547"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6"/>
          <p:cNvSpPr/>
          <p:nvPr/>
        </p:nvSpPr>
        <p:spPr>
          <a:xfrm>
            <a:off x="1940834" y="3885825"/>
            <a:ext cx="257498" cy="84771"/>
          </a:xfrm>
          <a:custGeom>
            <a:rect b="b" l="l" r="r" t="t"/>
            <a:pathLst>
              <a:path extrusionOk="0" h="1331" w="4023">
                <a:moveTo>
                  <a:pt x="982" y="0"/>
                </a:moveTo>
                <a:cubicBezTo>
                  <a:pt x="633" y="0"/>
                  <a:pt x="348" y="95"/>
                  <a:pt x="285" y="222"/>
                </a:cubicBezTo>
                <a:cubicBezTo>
                  <a:pt x="190" y="571"/>
                  <a:pt x="127" y="761"/>
                  <a:pt x="32" y="1109"/>
                </a:cubicBezTo>
                <a:cubicBezTo>
                  <a:pt x="0" y="1236"/>
                  <a:pt x="253" y="1331"/>
                  <a:pt x="602" y="1331"/>
                </a:cubicBezTo>
                <a:lnTo>
                  <a:pt x="3104" y="1331"/>
                </a:lnTo>
                <a:cubicBezTo>
                  <a:pt x="3452" y="1331"/>
                  <a:pt x="3769" y="1236"/>
                  <a:pt x="3800" y="1109"/>
                </a:cubicBezTo>
                <a:cubicBezTo>
                  <a:pt x="3864" y="761"/>
                  <a:pt x="3927" y="571"/>
                  <a:pt x="4022" y="222"/>
                </a:cubicBezTo>
                <a:cubicBezTo>
                  <a:pt x="4022" y="95"/>
                  <a:pt x="3800" y="0"/>
                  <a:pt x="345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6"/>
          <p:cNvSpPr/>
          <p:nvPr/>
        </p:nvSpPr>
        <p:spPr>
          <a:xfrm>
            <a:off x="2222591" y="3885825"/>
            <a:ext cx="253402" cy="84771"/>
          </a:xfrm>
          <a:custGeom>
            <a:rect b="b" l="l" r="r" t="t"/>
            <a:pathLst>
              <a:path extrusionOk="0" h="1331" w="3959">
                <a:moveTo>
                  <a:pt x="887" y="0"/>
                </a:moveTo>
                <a:cubicBezTo>
                  <a:pt x="538" y="0"/>
                  <a:pt x="253" y="95"/>
                  <a:pt x="222" y="222"/>
                </a:cubicBezTo>
                <a:cubicBezTo>
                  <a:pt x="127" y="571"/>
                  <a:pt x="95" y="761"/>
                  <a:pt x="0" y="1109"/>
                </a:cubicBezTo>
                <a:cubicBezTo>
                  <a:pt x="0" y="1236"/>
                  <a:pt x="253" y="1331"/>
                  <a:pt x="602" y="1331"/>
                </a:cubicBezTo>
                <a:lnTo>
                  <a:pt x="3104" y="1331"/>
                </a:lnTo>
                <a:cubicBezTo>
                  <a:pt x="3452" y="1331"/>
                  <a:pt x="3769" y="1236"/>
                  <a:pt x="3769" y="1109"/>
                </a:cubicBezTo>
                <a:cubicBezTo>
                  <a:pt x="3832" y="761"/>
                  <a:pt x="3864" y="571"/>
                  <a:pt x="3927" y="222"/>
                </a:cubicBezTo>
                <a:cubicBezTo>
                  <a:pt x="3959" y="95"/>
                  <a:pt x="3705" y="0"/>
                  <a:pt x="3357"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6"/>
          <p:cNvSpPr/>
          <p:nvPr/>
        </p:nvSpPr>
        <p:spPr>
          <a:xfrm>
            <a:off x="2502300" y="3885825"/>
            <a:ext cx="249370" cy="84771"/>
          </a:xfrm>
          <a:custGeom>
            <a:rect b="b" l="l" r="r" t="t"/>
            <a:pathLst>
              <a:path extrusionOk="0" h="1331" w="3896">
                <a:moveTo>
                  <a:pt x="824" y="0"/>
                </a:moveTo>
                <a:cubicBezTo>
                  <a:pt x="475" y="0"/>
                  <a:pt x="190" y="95"/>
                  <a:pt x="190" y="222"/>
                </a:cubicBezTo>
                <a:cubicBezTo>
                  <a:pt x="127" y="571"/>
                  <a:pt x="95" y="761"/>
                  <a:pt x="32" y="1109"/>
                </a:cubicBezTo>
                <a:cubicBezTo>
                  <a:pt x="0" y="1236"/>
                  <a:pt x="285" y="1331"/>
                  <a:pt x="634" y="1331"/>
                </a:cubicBezTo>
                <a:lnTo>
                  <a:pt x="3136" y="1331"/>
                </a:lnTo>
                <a:cubicBezTo>
                  <a:pt x="3484" y="1331"/>
                  <a:pt x="3801" y="1236"/>
                  <a:pt x="3801" y="1109"/>
                </a:cubicBezTo>
                <a:cubicBezTo>
                  <a:pt x="3832" y="761"/>
                  <a:pt x="3832" y="571"/>
                  <a:pt x="3896" y="222"/>
                </a:cubicBezTo>
                <a:cubicBezTo>
                  <a:pt x="3896" y="95"/>
                  <a:pt x="3642" y="0"/>
                  <a:pt x="329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6"/>
          <p:cNvSpPr/>
          <p:nvPr/>
        </p:nvSpPr>
        <p:spPr>
          <a:xfrm>
            <a:off x="2784057" y="3885825"/>
            <a:ext cx="243289" cy="84771"/>
          </a:xfrm>
          <a:custGeom>
            <a:rect b="b" l="l" r="r" t="t"/>
            <a:pathLst>
              <a:path extrusionOk="0" h="1331" w="3801">
                <a:moveTo>
                  <a:pt x="729" y="0"/>
                </a:moveTo>
                <a:cubicBezTo>
                  <a:pt x="380" y="0"/>
                  <a:pt x="95" y="95"/>
                  <a:pt x="95" y="222"/>
                </a:cubicBezTo>
                <a:cubicBezTo>
                  <a:pt x="64" y="571"/>
                  <a:pt x="64" y="761"/>
                  <a:pt x="32" y="1109"/>
                </a:cubicBezTo>
                <a:cubicBezTo>
                  <a:pt x="0" y="1236"/>
                  <a:pt x="285" y="1331"/>
                  <a:pt x="634" y="1331"/>
                </a:cubicBezTo>
                <a:lnTo>
                  <a:pt x="3136" y="1331"/>
                </a:lnTo>
                <a:cubicBezTo>
                  <a:pt x="3484" y="1331"/>
                  <a:pt x="3769" y="1236"/>
                  <a:pt x="3769" y="1109"/>
                </a:cubicBezTo>
                <a:cubicBezTo>
                  <a:pt x="3801" y="761"/>
                  <a:pt x="3801" y="571"/>
                  <a:pt x="3801" y="222"/>
                </a:cubicBezTo>
                <a:cubicBezTo>
                  <a:pt x="3801" y="95"/>
                  <a:pt x="3547" y="0"/>
                  <a:pt x="319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6"/>
          <p:cNvSpPr/>
          <p:nvPr/>
        </p:nvSpPr>
        <p:spPr>
          <a:xfrm>
            <a:off x="3065814" y="3885825"/>
            <a:ext cx="241305" cy="84771"/>
          </a:xfrm>
          <a:custGeom>
            <a:rect b="b" l="l" r="r" t="t"/>
            <a:pathLst>
              <a:path extrusionOk="0" h="1331" w="3770">
                <a:moveTo>
                  <a:pt x="634" y="0"/>
                </a:moveTo>
                <a:cubicBezTo>
                  <a:pt x="285" y="0"/>
                  <a:pt x="32" y="95"/>
                  <a:pt x="32" y="222"/>
                </a:cubicBezTo>
                <a:cubicBezTo>
                  <a:pt x="0" y="571"/>
                  <a:pt x="0" y="761"/>
                  <a:pt x="0" y="1109"/>
                </a:cubicBezTo>
                <a:cubicBezTo>
                  <a:pt x="0" y="1236"/>
                  <a:pt x="285" y="1331"/>
                  <a:pt x="634" y="1331"/>
                </a:cubicBezTo>
                <a:lnTo>
                  <a:pt x="3167" y="1331"/>
                </a:lnTo>
                <a:cubicBezTo>
                  <a:pt x="3516" y="1331"/>
                  <a:pt x="3769" y="1236"/>
                  <a:pt x="3769" y="1109"/>
                </a:cubicBezTo>
                <a:cubicBezTo>
                  <a:pt x="3737" y="761"/>
                  <a:pt x="3737" y="571"/>
                  <a:pt x="3737" y="222"/>
                </a:cubicBezTo>
                <a:cubicBezTo>
                  <a:pt x="3706" y="95"/>
                  <a:pt x="3452" y="0"/>
                  <a:pt x="310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6"/>
          <p:cNvSpPr/>
          <p:nvPr/>
        </p:nvSpPr>
        <p:spPr>
          <a:xfrm>
            <a:off x="3343538" y="3885825"/>
            <a:ext cx="245337" cy="84771"/>
          </a:xfrm>
          <a:custGeom>
            <a:rect b="b" l="l" r="r" t="t"/>
            <a:pathLst>
              <a:path extrusionOk="0" h="1331" w="3833">
                <a:moveTo>
                  <a:pt x="602" y="0"/>
                </a:moveTo>
                <a:cubicBezTo>
                  <a:pt x="253" y="0"/>
                  <a:pt x="0" y="95"/>
                  <a:pt x="0" y="222"/>
                </a:cubicBezTo>
                <a:cubicBezTo>
                  <a:pt x="32" y="571"/>
                  <a:pt x="32" y="761"/>
                  <a:pt x="63" y="1109"/>
                </a:cubicBezTo>
                <a:cubicBezTo>
                  <a:pt x="63" y="1236"/>
                  <a:pt x="348" y="1331"/>
                  <a:pt x="697" y="1331"/>
                </a:cubicBezTo>
                <a:lnTo>
                  <a:pt x="3230" y="1331"/>
                </a:lnTo>
                <a:cubicBezTo>
                  <a:pt x="3579" y="1331"/>
                  <a:pt x="3832" y="1236"/>
                  <a:pt x="3832" y="1109"/>
                </a:cubicBezTo>
                <a:cubicBezTo>
                  <a:pt x="3769" y="761"/>
                  <a:pt x="3769" y="571"/>
                  <a:pt x="3705" y="222"/>
                </a:cubicBezTo>
                <a:cubicBezTo>
                  <a:pt x="3705" y="95"/>
                  <a:pt x="3420" y="0"/>
                  <a:pt x="307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6"/>
          <p:cNvSpPr/>
          <p:nvPr/>
        </p:nvSpPr>
        <p:spPr>
          <a:xfrm>
            <a:off x="3619214" y="3885825"/>
            <a:ext cx="251418" cy="84771"/>
          </a:xfrm>
          <a:custGeom>
            <a:rect b="b" l="l" r="r" t="t"/>
            <a:pathLst>
              <a:path extrusionOk="0" h="1331" w="3928">
                <a:moveTo>
                  <a:pt x="602" y="0"/>
                </a:moveTo>
                <a:cubicBezTo>
                  <a:pt x="253" y="0"/>
                  <a:pt x="0" y="95"/>
                  <a:pt x="32" y="222"/>
                </a:cubicBezTo>
                <a:cubicBezTo>
                  <a:pt x="63" y="571"/>
                  <a:pt x="95" y="761"/>
                  <a:pt x="127" y="1109"/>
                </a:cubicBezTo>
                <a:cubicBezTo>
                  <a:pt x="158" y="1236"/>
                  <a:pt x="443" y="1331"/>
                  <a:pt x="792" y="1331"/>
                </a:cubicBezTo>
                <a:lnTo>
                  <a:pt x="3325" y="1331"/>
                </a:lnTo>
                <a:cubicBezTo>
                  <a:pt x="3674" y="1331"/>
                  <a:pt x="3927" y="1236"/>
                  <a:pt x="3895" y="1109"/>
                </a:cubicBezTo>
                <a:cubicBezTo>
                  <a:pt x="3832" y="761"/>
                  <a:pt x="3800" y="571"/>
                  <a:pt x="3737" y="222"/>
                </a:cubicBezTo>
                <a:cubicBezTo>
                  <a:pt x="3705" y="95"/>
                  <a:pt x="3420" y="0"/>
                  <a:pt x="307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6"/>
          <p:cNvSpPr/>
          <p:nvPr/>
        </p:nvSpPr>
        <p:spPr>
          <a:xfrm>
            <a:off x="3894891" y="3885825"/>
            <a:ext cx="257498" cy="84771"/>
          </a:xfrm>
          <a:custGeom>
            <a:rect b="b" l="l" r="r" t="t"/>
            <a:pathLst>
              <a:path extrusionOk="0" h="1331" w="4023">
                <a:moveTo>
                  <a:pt x="602" y="0"/>
                </a:moveTo>
                <a:cubicBezTo>
                  <a:pt x="253" y="0"/>
                  <a:pt x="0" y="95"/>
                  <a:pt x="32" y="222"/>
                </a:cubicBezTo>
                <a:cubicBezTo>
                  <a:pt x="95" y="571"/>
                  <a:pt x="158" y="761"/>
                  <a:pt x="222" y="1109"/>
                </a:cubicBezTo>
                <a:cubicBezTo>
                  <a:pt x="253" y="1236"/>
                  <a:pt x="538" y="1331"/>
                  <a:pt x="887" y="1331"/>
                </a:cubicBezTo>
                <a:lnTo>
                  <a:pt x="3420" y="1331"/>
                </a:lnTo>
                <a:cubicBezTo>
                  <a:pt x="3769" y="1331"/>
                  <a:pt x="4022" y="1236"/>
                  <a:pt x="3990" y="1109"/>
                </a:cubicBezTo>
                <a:cubicBezTo>
                  <a:pt x="3895" y="761"/>
                  <a:pt x="3832" y="571"/>
                  <a:pt x="3737" y="222"/>
                </a:cubicBezTo>
                <a:cubicBezTo>
                  <a:pt x="3705" y="95"/>
                  <a:pt x="3420" y="0"/>
                  <a:pt x="307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6"/>
          <p:cNvSpPr/>
          <p:nvPr/>
        </p:nvSpPr>
        <p:spPr>
          <a:xfrm>
            <a:off x="4172551" y="3885825"/>
            <a:ext cx="261595" cy="84771"/>
          </a:xfrm>
          <a:custGeom>
            <a:rect b="b" l="l" r="r" t="t"/>
            <a:pathLst>
              <a:path extrusionOk="0" h="1331" w="4087">
                <a:moveTo>
                  <a:pt x="571" y="0"/>
                </a:moveTo>
                <a:cubicBezTo>
                  <a:pt x="222" y="0"/>
                  <a:pt x="1" y="95"/>
                  <a:pt x="32" y="222"/>
                </a:cubicBezTo>
                <a:cubicBezTo>
                  <a:pt x="127" y="571"/>
                  <a:pt x="159" y="761"/>
                  <a:pt x="286" y="1109"/>
                </a:cubicBezTo>
                <a:cubicBezTo>
                  <a:pt x="317" y="1236"/>
                  <a:pt x="634" y="1331"/>
                  <a:pt x="982" y="1331"/>
                </a:cubicBezTo>
                <a:lnTo>
                  <a:pt x="3484" y="1331"/>
                </a:lnTo>
                <a:cubicBezTo>
                  <a:pt x="3833" y="1331"/>
                  <a:pt x="4086" y="1236"/>
                  <a:pt x="4054" y="1109"/>
                </a:cubicBezTo>
                <a:cubicBezTo>
                  <a:pt x="3928" y="761"/>
                  <a:pt x="3864" y="571"/>
                  <a:pt x="3738" y="222"/>
                </a:cubicBezTo>
                <a:cubicBezTo>
                  <a:pt x="3674" y="95"/>
                  <a:pt x="3389" y="0"/>
                  <a:pt x="304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6"/>
          <p:cNvSpPr/>
          <p:nvPr/>
        </p:nvSpPr>
        <p:spPr>
          <a:xfrm>
            <a:off x="4448227" y="3885825"/>
            <a:ext cx="267675" cy="84771"/>
          </a:xfrm>
          <a:custGeom>
            <a:rect b="b" l="l" r="r" t="t"/>
            <a:pathLst>
              <a:path extrusionOk="0" h="1331" w="4182">
                <a:moveTo>
                  <a:pt x="571" y="0"/>
                </a:moveTo>
                <a:cubicBezTo>
                  <a:pt x="222" y="0"/>
                  <a:pt x="1" y="95"/>
                  <a:pt x="32" y="222"/>
                </a:cubicBezTo>
                <a:cubicBezTo>
                  <a:pt x="159" y="571"/>
                  <a:pt x="222" y="761"/>
                  <a:pt x="349" y="1109"/>
                </a:cubicBezTo>
                <a:cubicBezTo>
                  <a:pt x="412" y="1236"/>
                  <a:pt x="729" y="1331"/>
                  <a:pt x="1077" y="1331"/>
                </a:cubicBezTo>
                <a:lnTo>
                  <a:pt x="3579" y="1331"/>
                </a:lnTo>
                <a:cubicBezTo>
                  <a:pt x="3928" y="1331"/>
                  <a:pt x="4181" y="1236"/>
                  <a:pt x="4118" y="1109"/>
                </a:cubicBezTo>
                <a:cubicBezTo>
                  <a:pt x="3959" y="761"/>
                  <a:pt x="3896" y="571"/>
                  <a:pt x="3738" y="222"/>
                </a:cubicBezTo>
                <a:cubicBezTo>
                  <a:pt x="3706" y="95"/>
                  <a:pt x="3389" y="0"/>
                  <a:pt x="304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6"/>
          <p:cNvSpPr/>
          <p:nvPr/>
        </p:nvSpPr>
        <p:spPr>
          <a:xfrm>
            <a:off x="4723904" y="3885825"/>
            <a:ext cx="474417" cy="84771"/>
          </a:xfrm>
          <a:custGeom>
            <a:rect b="b" l="l" r="r" t="t"/>
            <a:pathLst>
              <a:path extrusionOk="0" h="1331" w="7412">
                <a:moveTo>
                  <a:pt x="571" y="0"/>
                </a:moveTo>
                <a:cubicBezTo>
                  <a:pt x="222" y="0"/>
                  <a:pt x="1" y="95"/>
                  <a:pt x="64" y="222"/>
                </a:cubicBezTo>
                <a:cubicBezTo>
                  <a:pt x="222" y="571"/>
                  <a:pt x="286" y="761"/>
                  <a:pt x="444" y="1109"/>
                </a:cubicBezTo>
                <a:cubicBezTo>
                  <a:pt x="507" y="1236"/>
                  <a:pt x="824" y="1331"/>
                  <a:pt x="1172" y="1331"/>
                </a:cubicBezTo>
                <a:lnTo>
                  <a:pt x="6841" y="1331"/>
                </a:lnTo>
                <a:cubicBezTo>
                  <a:pt x="7190" y="1331"/>
                  <a:pt x="7411" y="1236"/>
                  <a:pt x="7348" y="1109"/>
                </a:cubicBezTo>
                <a:cubicBezTo>
                  <a:pt x="7126" y="761"/>
                  <a:pt x="7031" y="571"/>
                  <a:pt x="6841" y="222"/>
                </a:cubicBezTo>
                <a:cubicBezTo>
                  <a:pt x="6778" y="95"/>
                  <a:pt x="6461" y="0"/>
                  <a:pt x="6113"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6"/>
          <p:cNvSpPr/>
          <p:nvPr/>
        </p:nvSpPr>
        <p:spPr>
          <a:xfrm>
            <a:off x="959741" y="3984672"/>
            <a:ext cx="445998" cy="84771"/>
          </a:xfrm>
          <a:custGeom>
            <a:rect b="b" l="l" r="r" t="t"/>
            <a:pathLst>
              <a:path extrusionOk="0" h="1331" w="6968">
                <a:moveTo>
                  <a:pt x="1330" y="0"/>
                </a:moveTo>
                <a:cubicBezTo>
                  <a:pt x="982" y="0"/>
                  <a:pt x="634" y="95"/>
                  <a:pt x="570" y="222"/>
                </a:cubicBezTo>
                <a:cubicBezTo>
                  <a:pt x="380" y="570"/>
                  <a:pt x="254" y="729"/>
                  <a:pt x="64" y="1109"/>
                </a:cubicBezTo>
                <a:cubicBezTo>
                  <a:pt x="0" y="1204"/>
                  <a:pt x="254" y="1330"/>
                  <a:pt x="602" y="1330"/>
                </a:cubicBezTo>
                <a:lnTo>
                  <a:pt x="5764" y="1330"/>
                </a:lnTo>
                <a:cubicBezTo>
                  <a:pt x="6112" y="1330"/>
                  <a:pt x="6461" y="1204"/>
                  <a:pt x="6524" y="1109"/>
                </a:cubicBezTo>
                <a:cubicBezTo>
                  <a:pt x="6682" y="729"/>
                  <a:pt x="6746" y="570"/>
                  <a:pt x="6904" y="222"/>
                </a:cubicBezTo>
                <a:cubicBezTo>
                  <a:pt x="6967" y="95"/>
                  <a:pt x="6714" y="0"/>
                  <a:pt x="636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6"/>
          <p:cNvSpPr/>
          <p:nvPr/>
        </p:nvSpPr>
        <p:spPr>
          <a:xfrm>
            <a:off x="1413804" y="3984672"/>
            <a:ext cx="275740" cy="84771"/>
          </a:xfrm>
          <a:custGeom>
            <a:rect b="b" l="l" r="r" t="t"/>
            <a:pathLst>
              <a:path extrusionOk="0" h="1331" w="4308">
                <a:moveTo>
                  <a:pt x="1172" y="0"/>
                </a:moveTo>
                <a:cubicBezTo>
                  <a:pt x="824" y="0"/>
                  <a:pt x="507" y="95"/>
                  <a:pt x="444" y="222"/>
                </a:cubicBezTo>
                <a:cubicBezTo>
                  <a:pt x="285" y="570"/>
                  <a:pt x="222" y="729"/>
                  <a:pt x="63" y="1109"/>
                </a:cubicBezTo>
                <a:cubicBezTo>
                  <a:pt x="0" y="1204"/>
                  <a:pt x="253" y="1330"/>
                  <a:pt x="602" y="1330"/>
                </a:cubicBezTo>
                <a:lnTo>
                  <a:pt x="3199" y="1330"/>
                </a:lnTo>
                <a:cubicBezTo>
                  <a:pt x="3547" y="1330"/>
                  <a:pt x="3864" y="1204"/>
                  <a:pt x="3927" y="1109"/>
                </a:cubicBezTo>
                <a:cubicBezTo>
                  <a:pt x="4054" y="729"/>
                  <a:pt x="4117" y="570"/>
                  <a:pt x="4244" y="222"/>
                </a:cubicBezTo>
                <a:cubicBezTo>
                  <a:pt x="4307" y="95"/>
                  <a:pt x="4054" y="0"/>
                  <a:pt x="3705"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6"/>
          <p:cNvSpPr/>
          <p:nvPr/>
        </p:nvSpPr>
        <p:spPr>
          <a:xfrm>
            <a:off x="1703626" y="3984672"/>
            <a:ext cx="267675" cy="84771"/>
          </a:xfrm>
          <a:custGeom>
            <a:rect b="b" l="l" r="r" t="t"/>
            <a:pathLst>
              <a:path extrusionOk="0" h="1331" w="4182">
                <a:moveTo>
                  <a:pt x="1078" y="0"/>
                </a:moveTo>
                <a:cubicBezTo>
                  <a:pt x="729" y="0"/>
                  <a:pt x="413" y="95"/>
                  <a:pt x="349" y="222"/>
                </a:cubicBezTo>
                <a:cubicBezTo>
                  <a:pt x="222" y="570"/>
                  <a:pt x="159" y="729"/>
                  <a:pt x="32" y="1109"/>
                </a:cubicBezTo>
                <a:cubicBezTo>
                  <a:pt x="1" y="1204"/>
                  <a:pt x="254" y="1330"/>
                  <a:pt x="603" y="1330"/>
                </a:cubicBezTo>
                <a:lnTo>
                  <a:pt x="3168" y="1330"/>
                </a:lnTo>
                <a:cubicBezTo>
                  <a:pt x="3548" y="1330"/>
                  <a:pt x="3864" y="1204"/>
                  <a:pt x="3896" y="1109"/>
                </a:cubicBezTo>
                <a:cubicBezTo>
                  <a:pt x="3991" y="729"/>
                  <a:pt x="4054" y="570"/>
                  <a:pt x="4149" y="222"/>
                </a:cubicBezTo>
                <a:cubicBezTo>
                  <a:pt x="4181" y="95"/>
                  <a:pt x="3928" y="0"/>
                  <a:pt x="357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6"/>
          <p:cNvSpPr/>
          <p:nvPr/>
        </p:nvSpPr>
        <p:spPr>
          <a:xfrm>
            <a:off x="1991463" y="3984672"/>
            <a:ext cx="263579" cy="84771"/>
          </a:xfrm>
          <a:custGeom>
            <a:rect b="b" l="l" r="r" t="t"/>
            <a:pathLst>
              <a:path extrusionOk="0" h="1331" w="4118">
                <a:moveTo>
                  <a:pt x="983" y="0"/>
                </a:moveTo>
                <a:cubicBezTo>
                  <a:pt x="634" y="0"/>
                  <a:pt x="318" y="95"/>
                  <a:pt x="286" y="222"/>
                </a:cubicBezTo>
                <a:cubicBezTo>
                  <a:pt x="191" y="570"/>
                  <a:pt x="128" y="729"/>
                  <a:pt x="32" y="1109"/>
                </a:cubicBezTo>
                <a:cubicBezTo>
                  <a:pt x="1" y="1204"/>
                  <a:pt x="254" y="1330"/>
                  <a:pt x="634" y="1330"/>
                </a:cubicBezTo>
                <a:lnTo>
                  <a:pt x="3199" y="1330"/>
                </a:lnTo>
                <a:cubicBezTo>
                  <a:pt x="3548" y="1330"/>
                  <a:pt x="3864" y="1204"/>
                  <a:pt x="3896" y="1109"/>
                </a:cubicBezTo>
                <a:cubicBezTo>
                  <a:pt x="3991" y="729"/>
                  <a:pt x="4023" y="570"/>
                  <a:pt x="4086" y="222"/>
                </a:cubicBezTo>
                <a:cubicBezTo>
                  <a:pt x="4118" y="95"/>
                  <a:pt x="3864" y="0"/>
                  <a:pt x="351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6"/>
          <p:cNvSpPr/>
          <p:nvPr/>
        </p:nvSpPr>
        <p:spPr>
          <a:xfrm>
            <a:off x="2281349" y="3984672"/>
            <a:ext cx="257498" cy="84771"/>
          </a:xfrm>
          <a:custGeom>
            <a:rect b="b" l="l" r="r" t="t"/>
            <a:pathLst>
              <a:path extrusionOk="0" h="1331" w="4023">
                <a:moveTo>
                  <a:pt x="887" y="0"/>
                </a:moveTo>
                <a:cubicBezTo>
                  <a:pt x="539" y="0"/>
                  <a:pt x="254" y="95"/>
                  <a:pt x="222" y="222"/>
                </a:cubicBezTo>
                <a:cubicBezTo>
                  <a:pt x="127" y="570"/>
                  <a:pt x="96" y="729"/>
                  <a:pt x="32" y="1109"/>
                </a:cubicBezTo>
                <a:cubicBezTo>
                  <a:pt x="1" y="1204"/>
                  <a:pt x="254" y="1330"/>
                  <a:pt x="634" y="1330"/>
                </a:cubicBezTo>
                <a:lnTo>
                  <a:pt x="3199" y="1330"/>
                </a:lnTo>
                <a:cubicBezTo>
                  <a:pt x="3547" y="1330"/>
                  <a:pt x="3864" y="1204"/>
                  <a:pt x="3896" y="1109"/>
                </a:cubicBezTo>
                <a:cubicBezTo>
                  <a:pt x="3927" y="729"/>
                  <a:pt x="3959" y="570"/>
                  <a:pt x="4022" y="222"/>
                </a:cubicBezTo>
                <a:cubicBezTo>
                  <a:pt x="4022" y="95"/>
                  <a:pt x="3769" y="0"/>
                  <a:pt x="342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6"/>
          <p:cNvSpPr/>
          <p:nvPr/>
        </p:nvSpPr>
        <p:spPr>
          <a:xfrm>
            <a:off x="2569187" y="3984672"/>
            <a:ext cx="253466" cy="84771"/>
          </a:xfrm>
          <a:custGeom>
            <a:rect b="b" l="l" r="r" t="t"/>
            <a:pathLst>
              <a:path extrusionOk="0" h="1331" w="3960">
                <a:moveTo>
                  <a:pt x="824" y="0"/>
                </a:moveTo>
                <a:cubicBezTo>
                  <a:pt x="476" y="0"/>
                  <a:pt x="159" y="95"/>
                  <a:pt x="159" y="222"/>
                </a:cubicBezTo>
                <a:cubicBezTo>
                  <a:pt x="96" y="570"/>
                  <a:pt x="64" y="729"/>
                  <a:pt x="32" y="1109"/>
                </a:cubicBezTo>
                <a:cubicBezTo>
                  <a:pt x="1" y="1204"/>
                  <a:pt x="286" y="1330"/>
                  <a:pt x="634" y="1330"/>
                </a:cubicBezTo>
                <a:lnTo>
                  <a:pt x="3231" y="1330"/>
                </a:lnTo>
                <a:cubicBezTo>
                  <a:pt x="3579" y="1330"/>
                  <a:pt x="3864" y="1204"/>
                  <a:pt x="3896" y="1109"/>
                </a:cubicBezTo>
                <a:cubicBezTo>
                  <a:pt x="3927" y="729"/>
                  <a:pt x="3927" y="570"/>
                  <a:pt x="3959" y="222"/>
                </a:cubicBezTo>
                <a:cubicBezTo>
                  <a:pt x="3959" y="95"/>
                  <a:pt x="3674" y="0"/>
                  <a:pt x="332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6"/>
          <p:cNvSpPr/>
          <p:nvPr/>
        </p:nvSpPr>
        <p:spPr>
          <a:xfrm>
            <a:off x="2859072" y="3984672"/>
            <a:ext cx="247321" cy="84771"/>
          </a:xfrm>
          <a:custGeom>
            <a:rect b="b" l="l" r="r" t="t"/>
            <a:pathLst>
              <a:path extrusionOk="0" h="1331" w="3864">
                <a:moveTo>
                  <a:pt x="697" y="0"/>
                </a:moveTo>
                <a:cubicBezTo>
                  <a:pt x="349" y="0"/>
                  <a:pt x="64" y="95"/>
                  <a:pt x="64" y="222"/>
                </a:cubicBezTo>
                <a:cubicBezTo>
                  <a:pt x="32" y="570"/>
                  <a:pt x="32" y="729"/>
                  <a:pt x="0" y="1109"/>
                </a:cubicBezTo>
                <a:cubicBezTo>
                  <a:pt x="0" y="1204"/>
                  <a:pt x="285" y="1330"/>
                  <a:pt x="634" y="1330"/>
                </a:cubicBezTo>
                <a:lnTo>
                  <a:pt x="3199" y="1330"/>
                </a:lnTo>
                <a:cubicBezTo>
                  <a:pt x="3579" y="1330"/>
                  <a:pt x="3864" y="1204"/>
                  <a:pt x="3864" y="1109"/>
                </a:cubicBezTo>
                <a:lnTo>
                  <a:pt x="3864" y="222"/>
                </a:lnTo>
                <a:cubicBezTo>
                  <a:pt x="3864" y="95"/>
                  <a:pt x="3579" y="0"/>
                  <a:pt x="3230"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6"/>
          <p:cNvSpPr/>
          <p:nvPr/>
        </p:nvSpPr>
        <p:spPr>
          <a:xfrm>
            <a:off x="3146910" y="3984672"/>
            <a:ext cx="249370" cy="84771"/>
          </a:xfrm>
          <a:custGeom>
            <a:rect b="b" l="l" r="r" t="t"/>
            <a:pathLst>
              <a:path extrusionOk="0" h="1331" w="3896">
                <a:moveTo>
                  <a:pt x="634" y="0"/>
                </a:moveTo>
                <a:cubicBezTo>
                  <a:pt x="285" y="0"/>
                  <a:pt x="0" y="95"/>
                  <a:pt x="0" y="222"/>
                </a:cubicBezTo>
                <a:cubicBezTo>
                  <a:pt x="0" y="570"/>
                  <a:pt x="0" y="729"/>
                  <a:pt x="0" y="1109"/>
                </a:cubicBezTo>
                <a:cubicBezTo>
                  <a:pt x="0" y="1204"/>
                  <a:pt x="317" y="1330"/>
                  <a:pt x="665" y="1330"/>
                </a:cubicBezTo>
                <a:lnTo>
                  <a:pt x="3230" y="1330"/>
                </a:lnTo>
                <a:cubicBezTo>
                  <a:pt x="3610" y="1330"/>
                  <a:pt x="3895" y="1204"/>
                  <a:pt x="3864" y="1109"/>
                </a:cubicBezTo>
                <a:cubicBezTo>
                  <a:pt x="3832" y="729"/>
                  <a:pt x="3832" y="570"/>
                  <a:pt x="3800" y="222"/>
                </a:cubicBezTo>
                <a:cubicBezTo>
                  <a:pt x="3800" y="95"/>
                  <a:pt x="3515" y="0"/>
                  <a:pt x="3167"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6"/>
          <p:cNvSpPr/>
          <p:nvPr/>
        </p:nvSpPr>
        <p:spPr>
          <a:xfrm>
            <a:off x="3430651" y="3984672"/>
            <a:ext cx="253466" cy="84771"/>
          </a:xfrm>
          <a:custGeom>
            <a:rect b="b" l="l" r="r" t="t"/>
            <a:pathLst>
              <a:path extrusionOk="0" h="1331" w="3960">
                <a:moveTo>
                  <a:pt x="634" y="0"/>
                </a:moveTo>
                <a:cubicBezTo>
                  <a:pt x="286" y="0"/>
                  <a:pt x="1" y="95"/>
                  <a:pt x="1" y="222"/>
                </a:cubicBezTo>
                <a:cubicBezTo>
                  <a:pt x="33" y="570"/>
                  <a:pt x="64" y="729"/>
                  <a:pt x="96" y="1109"/>
                </a:cubicBezTo>
                <a:cubicBezTo>
                  <a:pt x="96" y="1204"/>
                  <a:pt x="381" y="1330"/>
                  <a:pt x="761" y="1330"/>
                </a:cubicBezTo>
                <a:lnTo>
                  <a:pt x="3326" y="1330"/>
                </a:lnTo>
                <a:cubicBezTo>
                  <a:pt x="3674" y="1330"/>
                  <a:pt x="3959" y="1204"/>
                  <a:pt x="3959" y="1109"/>
                </a:cubicBezTo>
                <a:cubicBezTo>
                  <a:pt x="3896" y="729"/>
                  <a:pt x="3864" y="570"/>
                  <a:pt x="3801" y="222"/>
                </a:cubicBezTo>
                <a:cubicBezTo>
                  <a:pt x="3801" y="95"/>
                  <a:pt x="3484" y="0"/>
                  <a:pt x="313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6"/>
          <p:cNvSpPr/>
          <p:nvPr/>
        </p:nvSpPr>
        <p:spPr>
          <a:xfrm>
            <a:off x="3714456" y="3984672"/>
            <a:ext cx="259547" cy="84771"/>
          </a:xfrm>
          <a:custGeom>
            <a:rect b="b" l="l" r="r" t="t"/>
            <a:pathLst>
              <a:path extrusionOk="0" h="1331" w="4055">
                <a:moveTo>
                  <a:pt x="602" y="0"/>
                </a:moveTo>
                <a:cubicBezTo>
                  <a:pt x="254" y="0"/>
                  <a:pt x="1" y="95"/>
                  <a:pt x="1" y="222"/>
                </a:cubicBezTo>
                <a:cubicBezTo>
                  <a:pt x="64" y="570"/>
                  <a:pt x="96" y="729"/>
                  <a:pt x="159" y="1109"/>
                </a:cubicBezTo>
                <a:cubicBezTo>
                  <a:pt x="191" y="1204"/>
                  <a:pt x="476" y="1330"/>
                  <a:pt x="824" y="1330"/>
                </a:cubicBezTo>
                <a:lnTo>
                  <a:pt x="3421" y="1330"/>
                </a:lnTo>
                <a:cubicBezTo>
                  <a:pt x="3769" y="1330"/>
                  <a:pt x="4054" y="1204"/>
                  <a:pt x="4023" y="1109"/>
                </a:cubicBezTo>
                <a:cubicBezTo>
                  <a:pt x="3927" y="729"/>
                  <a:pt x="3896" y="570"/>
                  <a:pt x="3832" y="222"/>
                </a:cubicBezTo>
                <a:cubicBezTo>
                  <a:pt x="3801" y="95"/>
                  <a:pt x="3484" y="0"/>
                  <a:pt x="313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6"/>
          <p:cNvSpPr/>
          <p:nvPr/>
        </p:nvSpPr>
        <p:spPr>
          <a:xfrm>
            <a:off x="3998261" y="3984672"/>
            <a:ext cx="263579" cy="84771"/>
          </a:xfrm>
          <a:custGeom>
            <a:rect b="b" l="l" r="r" t="t"/>
            <a:pathLst>
              <a:path extrusionOk="0" h="1331" w="4118">
                <a:moveTo>
                  <a:pt x="602" y="0"/>
                </a:moveTo>
                <a:cubicBezTo>
                  <a:pt x="254" y="0"/>
                  <a:pt x="0" y="95"/>
                  <a:pt x="32" y="222"/>
                </a:cubicBezTo>
                <a:cubicBezTo>
                  <a:pt x="95" y="570"/>
                  <a:pt x="159" y="729"/>
                  <a:pt x="222" y="1109"/>
                </a:cubicBezTo>
                <a:cubicBezTo>
                  <a:pt x="254" y="1204"/>
                  <a:pt x="570" y="1330"/>
                  <a:pt x="919" y="1330"/>
                </a:cubicBezTo>
                <a:lnTo>
                  <a:pt x="3515" y="1330"/>
                </a:lnTo>
                <a:cubicBezTo>
                  <a:pt x="3864" y="1330"/>
                  <a:pt x="4117" y="1204"/>
                  <a:pt x="4086" y="1109"/>
                </a:cubicBezTo>
                <a:cubicBezTo>
                  <a:pt x="3991" y="729"/>
                  <a:pt x="3927" y="570"/>
                  <a:pt x="3832" y="222"/>
                </a:cubicBezTo>
                <a:cubicBezTo>
                  <a:pt x="3800" y="95"/>
                  <a:pt x="3484" y="0"/>
                  <a:pt x="3135"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6"/>
          <p:cNvSpPr/>
          <p:nvPr/>
        </p:nvSpPr>
        <p:spPr>
          <a:xfrm>
            <a:off x="4280018" y="3984672"/>
            <a:ext cx="271644" cy="84771"/>
          </a:xfrm>
          <a:custGeom>
            <a:rect b="b" l="l" r="r" t="t"/>
            <a:pathLst>
              <a:path extrusionOk="0" h="1331" w="4244">
                <a:moveTo>
                  <a:pt x="634" y="0"/>
                </a:moveTo>
                <a:cubicBezTo>
                  <a:pt x="285" y="0"/>
                  <a:pt x="0" y="95"/>
                  <a:pt x="64" y="222"/>
                </a:cubicBezTo>
                <a:cubicBezTo>
                  <a:pt x="159" y="570"/>
                  <a:pt x="222" y="729"/>
                  <a:pt x="317" y="1109"/>
                </a:cubicBezTo>
                <a:cubicBezTo>
                  <a:pt x="380" y="1204"/>
                  <a:pt x="697" y="1330"/>
                  <a:pt x="1045" y="1330"/>
                </a:cubicBezTo>
                <a:lnTo>
                  <a:pt x="3610" y="1330"/>
                </a:lnTo>
                <a:cubicBezTo>
                  <a:pt x="3991" y="1330"/>
                  <a:pt x="4244" y="1204"/>
                  <a:pt x="4181" y="1109"/>
                </a:cubicBezTo>
                <a:cubicBezTo>
                  <a:pt x="4054" y="729"/>
                  <a:pt x="3991" y="570"/>
                  <a:pt x="3864" y="222"/>
                </a:cubicBezTo>
                <a:cubicBezTo>
                  <a:pt x="3800" y="95"/>
                  <a:pt x="3484" y="0"/>
                  <a:pt x="3135"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6"/>
          <p:cNvSpPr/>
          <p:nvPr/>
        </p:nvSpPr>
        <p:spPr>
          <a:xfrm>
            <a:off x="4563759" y="3984672"/>
            <a:ext cx="689287" cy="84771"/>
          </a:xfrm>
          <a:custGeom>
            <a:rect b="b" l="l" r="r" t="t"/>
            <a:pathLst>
              <a:path extrusionOk="0" h="1331" w="10769">
                <a:moveTo>
                  <a:pt x="603" y="0"/>
                </a:moveTo>
                <a:cubicBezTo>
                  <a:pt x="254" y="0"/>
                  <a:pt x="1" y="95"/>
                  <a:pt x="64" y="222"/>
                </a:cubicBezTo>
                <a:cubicBezTo>
                  <a:pt x="191" y="570"/>
                  <a:pt x="254" y="729"/>
                  <a:pt x="413" y="1109"/>
                </a:cubicBezTo>
                <a:cubicBezTo>
                  <a:pt x="444" y="1204"/>
                  <a:pt x="761" y="1330"/>
                  <a:pt x="1141" y="1330"/>
                </a:cubicBezTo>
                <a:lnTo>
                  <a:pt x="10167" y="1330"/>
                </a:lnTo>
                <a:cubicBezTo>
                  <a:pt x="10515" y="1330"/>
                  <a:pt x="10768" y="1204"/>
                  <a:pt x="10705" y="1109"/>
                </a:cubicBezTo>
                <a:cubicBezTo>
                  <a:pt x="10483" y="729"/>
                  <a:pt x="10388" y="570"/>
                  <a:pt x="10198" y="222"/>
                </a:cubicBezTo>
                <a:cubicBezTo>
                  <a:pt x="10135" y="95"/>
                  <a:pt x="9787" y="0"/>
                  <a:pt x="9438"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6"/>
          <p:cNvSpPr/>
          <p:nvPr/>
        </p:nvSpPr>
        <p:spPr>
          <a:xfrm>
            <a:off x="905016" y="4081480"/>
            <a:ext cx="705480" cy="84771"/>
          </a:xfrm>
          <a:custGeom>
            <a:rect b="b" l="l" r="r" t="t"/>
            <a:pathLst>
              <a:path extrusionOk="0" h="1331" w="11022">
                <a:moveTo>
                  <a:pt x="1330" y="0"/>
                </a:moveTo>
                <a:cubicBezTo>
                  <a:pt x="982" y="0"/>
                  <a:pt x="634" y="95"/>
                  <a:pt x="570" y="222"/>
                </a:cubicBezTo>
                <a:cubicBezTo>
                  <a:pt x="380" y="570"/>
                  <a:pt x="285" y="760"/>
                  <a:pt x="64" y="1109"/>
                </a:cubicBezTo>
                <a:cubicBezTo>
                  <a:pt x="0" y="1235"/>
                  <a:pt x="254" y="1330"/>
                  <a:pt x="602" y="1330"/>
                </a:cubicBezTo>
                <a:lnTo>
                  <a:pt x="9881" y="1330"/>
                </a:lnTo>
                <a:cubicBezTo>
                  <a:pt x="10261" y="1330"/>
                  <a:pt x="10578" y="1235"/>
                  <a:pt x="10641" y="1109"/>
                </a:cubicBezTo>
                <a:cubicBezTo>
                  <a:pt x="10768" y="760"/>
                  <a:pt x="10831" y="570"/>
                  <a:pt x="10989" y="222"/>
                </a:cubicBezTo>
                <a:cubicBezTo>
                  <a:pt x="11021" y="95"/>
                  <a:pt x="10768" y="0"/>
                  <a:pt x="1041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6"/>
          <p:cNvSpPr/>
          <p:nvPr/>
        </p:nvSpPr>
        <p:spPr>
          <a:xfrm>
            <a:off x="1624578" y="4081480"/>
            <a:ext cx="275740" cy="84771"/>
          </a:xfrm>
          <a:custGeom>
            <a:rect b="b" l="l" r="r" t="t"/>
            <a:pathLst>
              <a:path extrusionOk="0" h="1331" w="4308">
                <a:moveTo>
                  <a:pt x="1109" y="0"/>
                </a:moveTo>
                <a:cubicBezTo>
                  <a:pt x="729" y="0"/>
                  <a:pt x="412" y="95"/>
                  <a:pt x="381" y="222"/>
                </a:cubicBezTo>
                <a:cubicBezTo>
                  <a:pt x="254" y="570"/>
                  <a:pt x="159" y="760"/>
                  <a:pt x="32" y="1109"/>
                </a:cubicBezTo>
                <a:cubicBezTo>
                  <a:pt x="1" y="1235"/>
                  <a:pt x="254" y="1330"/>
                  <a:pt x="634" y="1330"/>
                </a:cubicBezTo>
                <a:lnTo>
                  <a:pt x="3263" y="1330"/>
                </a:lnTo>
                <a:cubicBezTo>
                  <a:pt x="3643" y="1330"/>
                  <a:pt x="3959" y="1235"/>
                  <a:pt x="3991" y="1109"/>
                </a:cubicBezTo>
                <a:cubicBezTo>
                  <a:pt x="4118" y="760"/>
                  <a:pt x="4181" y="570"/>
                  <a:pt x="4276" y="222"/>
                </a:cubicBezTo>
                <a:cubicBezTo>
                  <a:pt x="4308" y="95"/>
                  <a:pt x="4054" y="0"/>
                  <a:pt x="370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6"/>
          <p:cNvSpPr/>
          <p:nvPr/>
        </p:nvSpPr>
        <p:spPr>
          <a:xfrm>
            <a:off x="1920544" y="4081480"/>
            <a:ext cx="271708" cy="84771"/>
          </a:xfrm>
          <a:custGeom>
            <a:rect b="b" l="l" r="r" t="t"/>
            <a:pathLst>
              <a:path extrusionOk="0" h="1331" w="4245">
                <a:moveTo>
                  <a:pt x="1014" y="0"/>
                </a:moveTo>
                <a:cubicBezTo>
                  <a:pt x="665" y="0"/>
                  <a:pt x="349" y="95"/>
                  <a:pt x="317" y="222"/>
                </a:cubicBezTo>
                <a:cubicBezTo>
                  <a:pt x="190" y="570"/>
                  <a:pt x="159" y="760"/>
                  <a:pt x="32" y="1109"/>
                </a:cubicBezTo>
                <a:cubicBezTo>
                  <a:pt x="0" y="1235"/>
                  <a:pt x="285" y="1330"/>
                  <a:pt x="634" y="1330"/>
                </a:cubicBezTo>
                <a:lnTo>
                  <a:pt x="3294" y="1330"/>
                </a:lnTo>
                <a:cubicBezTo>
                  <a:pt x="3674" y="1330"/>
                  <a:pt x="3991" y="1235"/>
                  <a:pt x="4022" y="1109"/>
                </a:cubicBezTo>
                <a:cubicBezTo>
                  <a:pt x="4086" y="760"/>
                  <a:pt x="4117" y="570"/>
                  <a:pt x="4212" y="222"/>
                </a:cubicBezTo>
                <a:cubicBezTo>
                  <a:pt x="4244" y="95"/>
                  <a:pt x="3959" y="0"/>
                  <a:pt x="361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6"/>
          <p:cNvSpPr/>
          <p:nvPr/>
        </p:nvSpPr>
        <p:spPr>
          <a:xfrm>
            <a:off x="2216510" y="4081480"/>
            <a:ext cx="265563" cy="84771"/>
          </a:xfrm>
          <a:custGeom>
            <a:rect b="b" l="l" r="r" t="t"/>
            <a:pathLst>
              <a:path extrusionOk="0" h="1331" w="4149">
                <a:moveTo>
                  <a:pt x="918" y="0"/>
                </a:moveTo>
                <a:cubicBezTo>
                  <a:pt x="570" y="0"/>
                  <a:pt x="253" y="95"/>
                  <a:pt x="222" y="222"/>
                </a:cubicBezTo>
                <a:cubicBezTo>
                  <a:pt x="158" y="570"/>
                  <a:pt x="127" y="760"/>
                  <a:pt x="32" y="1109"/>
                </a:cubicBezTo>
                <a:cubicBezTo>
                  <a:pt x="0" y="1235"/>
                  <a:pt x="285" y="1330"/>
                  <a:pt x="665" y="1330"/>
                </a:cubicBezTo>
                <a:lnTo>
                  <a:pt x="3294" y="1330"/>
                </a:lnTo>
                <a:cubicBezTo>
                  <a:pt x="3674" y="1330"/>
                  <a:pt x="3990" y="1235"/>
                  <a:pt x="3990" y="1109"/>
                </a:cubicBezTo>
                <a:cubicBezTo>
                  <a:pt x="4054" y="760"/>
                  <a:pt x="4085" y="570"/>
                  <a:pt x="4149" y="222"/>
                </a:cubicBezTo>
                <a:cubicBezTo>
                  <a:pt x="4149" y="95"/>
                  <a:pt x="3895" y="0"/>
                  <a:pt x="3515"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6"/>
          <p:cNvSpPr/>
          <p:nvPr/>
        </p:nvSpPr>
        <p:spPr>
          <a:xfrm>
            <a:off x="2514461" y="4081480"/>
            <a:ext cx="259547" cy="84771"/>
          </a:xfrm>
          <a:custGeom>
            <a:rect b="b" l="l" r="r" t="t"/>
            <a:pathLst>
              <a:path extrusionOk="0" h="1331" w="4055">
                <a:moveTo>
                  <a:pt x="824" y="0"/>
                </a:moveTo>
                <a:cubicBezTo>
                  <a:pt x="475" y="0"/>
                  <a:pt x="159" y="95"/>
                  <a:pt x="127" y="222"/>
                </a:cubicBezTo>
                <a:cubicBezTo>
                  <a:pt x="95" y="570"/>
                  <a:pt x="64" y="760"/>
                  <a:pt x="0" y="1109"/>
                </a:cubicBezTo>
                <a:cubicBezTo>
                  <a:pt x="0" y="1235"/>
                  <a:pt x="285" y="1330"/>
                  <a:pt x="634" y="1330"/>
                </a:cubicBezTo>
                <a:lnTo>
                  <a:pt x="3294" y="1330"/>
                </a:lnTo>
                <a:cubicBezTo>
                  <a:pt x="3642" y="1330"/>
                  <a:pt x="3959" y="1235"/>
                  <a:pt x="3959" y="1109"/>
                </a:cubicBezTo>
                <a:cubicBezTo>
                  <a:pt x="3991" y="760"/>
                  <a:pt x="4022" y="570"/>
                  <a:pt x="4054" y="222"/>
                </a:cubicBezTo>
                <a:cubicBezTo>
                  <a:pt x="4054" y="95"/>
                  <a:pt x="3769" y="0"/>
                  <a:pt x="342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6"/>
          <p:cNvSpPr/>
          <p:nvPr/>
        </p:nvSpPr>
        <p:spPr>
          <a:xfrm>
            <a:off x="2810427" y="4081480"/>
            <a:ext cx="255450" cy="84771"/>
          </a:xfrm>
          <a:custGeom>
            <a:rect b="b" l="l" r="r" t="t"/>
            <a:pathLst>
              <a:path extrusionOk="0" h="1331" w="3991">
                <a:moveTo>
                  <a:pt x="729" y="0"/>
                </a:moveTo>
                <a:cubicBezTo>
                  <a:pt x="380" y="0"/>
                  <a:pt x="95" y="95"/>
                  <a:pt x="63" y="222"/>
                </a:cubicBezTo>
                <a:cubicBezTo>
                  <a:pt x="32" y="570"/>
                  <a:pt x="32" y="760"/>
                  <a:pt x="0" y="1109"/>
                </a:cubicBezTo>
                <a:cubicBezTo>
                  <a:pt x="0" y="1235"/>
                  <a:pt x="285" y="1330"/>
                  <a:pt x="665" y="1330"/>
                </a:cubicBezTo>
                <a:lnTo>
                  <a:pt x="3294" y="1330"/>
                </a:lnTo>
                <a:cubicBezTo>
                  <a:pt x="3674" y="1330"/>
                  <a:pt x="3959" y="1235"/>
                  <a:pt x="3959" y="1109"/>
                </a:cubicBezTo>
                <a:cubicBezTo>
                  <a:pt x="3959" y="760"/>
                  <a:pt x="3959" y="570"/>
                  <a:pt x="3990" y="222"/>
                </a:cubicBezTo>
                <a:cubicBezTo>
                  <a:pt x="3990" y="95"/>
                  <a:pt x="3674" y="0"/>
                  <a:pt x="3325"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6"/>
          <p:cNvSpPr/>
          <p:nvPr/>
        </p:nvSpPr>
        <p:spPr>
          <a:xfrm>
            <a:off x="3106330" y="4081480"/>
            <a:ext cx="253466" cy="84771"/>
          </a:xfrm>
          <a:custGeom>
            <a:rect b="b" l="l" r="r" t="t"/>
            <a:pathLst>
              <a:path extrusionOk="0" h="1331" w="3960">
                <a:moveTo>
                  <a:pt x="666" y="0"/>
                </a:moveTo>
                <a:cubicBezTo>
                  <a:pt x="286" y="0"/>
                  <a:pt x="1" y="95"/>
                  <a:pt x="1" y="222"/>
                </a:cubicBezTo>
                <a:lnTo>
                  <a:pt x="1" y="1109"/>
                </a:lnTo>
                <a:cubicBezTo>
                  <a:pt x="1" y="1235"/>
                  <a:pt x="286" y="1330"/>
                  <a:pt x="666" y="1330"/>
                </a:cubicBezTo>
                <a:lnTo>
                  <a:pt x="3326" y="1330"/>
                </a:lnTo>
                <a:cubicBezTo>
                  <a:pt x="3674" y="1330"/>
                  <a:pt x="3959" y="1235"/>
                  <a:pt x="3959" y="1109"/>
                </a:cubicBezTo>
                <a:cubicBezTo>
                  <a:pt x="3928" y="760"/>
                  <a:pt x="3928" y="570"/>
                  <a:pt x="3896" y="222"/>
                </a:cubicBezTo>
                <a:cubicBezTo>
                  <a:pt x="3896" y="95"/>
                  <a:pt x="3611" y="0"/>
                  <a:pt x="323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6"/>
          <p:cNvSpPr/>
          <p:nvPr/>
        </p:nvSpPr>
        <p:spPr>
          <a:xfrm>
            <a:off x="3396215" y="4081480"/>
            <a:ext cx="261531" cy="84771"/>
          </a:xfrm>
          <a:custGeom>
            <a:rect b="b" l="l" r="r" t="t"/>
            <a:pathLst>
              <a:path extrusionOk="0" h="1331" w="4086">
                <a:moveTo>
                  <a:pt x="666" y="0"/>
                </a:moveTo>
                <a:cubicBezTo>
                  <a:pt x="286" y="0"/>
                  <a:pt x="0" y="95"/>
                  <a:pt x="32" y="222"/>
                </a:cubicBezTo>
                <a:cubicBezTo>
                  <a:pt x="64" y="570"/>
                  <a:pt x="64" y="760"/>
                  <a:pt x="95" y="1109"/>
                </a:cubicBezTo>
                <a:cubicBezTo>
                  <a:pt x="95" y="1235"/>
                  <a:pt x="412" y="1330"/>
                  <a:pt x="761" y="1330"/>
                </a:cubicBezTo>
                <a:lnTo>
                  <a:pt x="3421" y="1330"/>
                </a:lnTo>
                <a:cubicBezTo>
                  <a:pt x="3801" y="1330"/>
                  <a:pt x="4086" y="1235"/>
                  <a:pt x="4054" y="1109"/>
                </a:cubicBezTo>
                <a:cubicBezTo>
                  <a:pt x="4022" y="760"/>
                  <a:pt x="3991" y="570"/>
                  <a:pt x="3927" y="222"/>
                </a:cubicBezTo>
                <a:cubicBezTo>
                  <a:pt x="3927" y="95"/>
                  <a:pt x="3611" y="0"/>
                  <a:pt x="326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6"/>
          <p:cNvSpPr/>
          <p:nvPr/>
        </p:nvSpPr>
        <p:spPr>
          <a:xfrm>
            <a:off x="3688085" y="4081480"/>
            <a:ext cx="265627" cy="84771"/>
          </a:xfrm>
          <a:custGeom>
            <a:rect b="b" l="l" r="r" t="t"/>
            <a:pathLst>
              <a:path extrusionOk="0" h="1331" w="4150">
                <a:moveTo>
                  <a:pt x="634" y="0"/>
                </a:moveTo>
                <a:cubicBezTo>
                  <a:pt x="286" y="0"/>
                  <a:pt x="1" y="95"/>
                  <a:pt x="33" y="222"/>
                </a:cubicBezTo>
                <a:cubicBezTo>
                  <a:pt x="64" y="570"/>
                  <a:pt x="96" y="760"/>
                  <a:pt x="159" y="1109"/>
                </a:cubicBezTo>
                <a:cubicBezTo>
                  <a:pt x="159" y="1235"/>
                  <a:pt x="476" y="1330"/>
                  <a:pt x="856" y="1330"/>
                </a:cubicBezTo>
                <a:lnTo>
                  <a:pt x="3516" y="1330"/>
                </a:lnTo>
                <a:cubicBezTo>
                  <a:pt x="3864" y="1330"/>
                  <a:pt x="4149" y="1235"/>
                  <a:pt x="4118" y="1109"/>
                </a:cubicBezTo>
                <a:cubicBezTo>
                  <a:pt x="4054" y="760"/>
                  <a:pt x="3991" y="570"/>
                  <a:pt x="3928" y="222"/>
                </a:cubicBezTo>
                <a:cubicBezTo>
                  <a:pt x="3896" y="95"/>
                  <a:pt x="3579" y="0"/>
                  <a:pt x="323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6"/>
          <p:cNvSpPr/>
          <p:nvPr/>
        </p:nvSpPr>
        <p:spPr>
          <a:xfrm>
            <a:off x="3980019" y="4081480"/>
            <a:ext cx="269660" cy="84771"/>
          </a:xfrm>
          <a:custGeom>
            <a:rect b="b" l="l" r="r" t="t"/>
            <a:pathLst>
              <a:path extrusionOk="0" h="1331" w="4213">
                <a:moveTo>
                  <a:pt x="602" y="0"/>
                </a:moveTo>
                <a:cubicBezTo>
                  <a:pt x="254" y="0"/>
                  <a:pt x="0" y="95"/>
                  <a:pt x="32" y="222"/>
                </a:cubicBezTo>
                <a:cubicBezTo>
                  <a:pt x="95" y="570"/>
                  <a:pt x="127" y="760"/>
                  <a:pt x="222" y="1109"/>
                </a:cubicBezTo>
                <a:cubicBezTo>
                  <a:pt x="254" y="1235"/>
                  <a:pt x="570" y="1330"/>
                  <a:pt x="919" y="1330"/>
                </a:cubicBezTo>
                <a:lnTo>
                  <a:pt x="3579" y="1330"/>
                </a:lnTo>
                <a:cubicBezTo>
                  <a:pt x="3927" y="1330"/>
                  <a:pt x="4212" y="1235"/>
                  <a:pt x="4180" y="1109"/>
                </a:cubicBezTo>
                <a:cubicBezTo>
                  <a:pt x="4085" y="760"/>
                  <a:pt x="4022" y="570"/>
                  <a:pt x="3927" y="222"/>
                </a:cubicBezTo>
                <a:cubicBezTo>
                  <a:pt x="3895" y="95"/>
                  <a:pt x="3547" y="0"/>
                  <a:pt x="319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6"/>
          <p:cNvSpPr/>
          <p:nvPr/>
        </p:nvSpPr>
        <p:spPr>
          <a:xfrm>
            <a:off x="4269841" y="4081480"/>
            <a:ext cx="275740" cy="84771"/>
          </a:xfrm>
          <a:custGeom>
            <a:rect b="b" l="l" r="r" t="t"/>
            <a:pathLst>
              <a:path extrusionOk="0" h="1331" w="4308">
                <a:moveTo>
                  <a:pt x="634" y="0"/>
                </a:moveTo>
                <a:cubicBezTo>
                  <a:pt x="254" y="0"/>
                  <a:pt x="1" y="95"/>
                  <a:pt x="33" y="222"/>
                </a:cubicBezTo>
                <a:cubicBezTo>
                  <a:pt x="159" y="570"/>
                  <a:pt x="191" y="760"/>
                  <a:pt x="318" y="1109"/>
                </a:cubicBezTo>
                <a:cubicBezTo>
                  <a:pt x="349" y="1235"/>
                  <a:pt x="666" y="1330"/>
                  <a:pt x="1046" y="1330"/>
                </a:cubicBezTo>
                <a:lnTo>
                  <a:pt x="3674" y="1330"/>
                </a:lnTo>
                <a:cubicBezTo>
                  <a:pt x="4054" y="1330"/>
                  <a:pt x="4308" y="1235"/>
                  <a:pt x="4276" y="1109"/>
                </a:cubicBezTo>
                <a:cubicBezTo>
                  <a:pt x="4150" y="760"/>
                  <a:pt x="4086" y="570"/>
                  <a:pt x="3959" y="222"/>
                </a:cubicBezTo>
                <a:cubicBezTo>
                  <a:pt x="3896" y="95"/>
                  <a:pt x="3579" y="0"/>
                  <a:pt x="323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6"/>
          <p:cNvSpPr/>
          <p:nvPr/>
        </p:nvSpPr>
        <p:spPr>
          <a:xfrm>
            <a:off x="4561775" y="4081480"/>
            <a:ext cx="745997" cy="84771"/>
          </a:xfrm>
          <a:custGeom>
            <a:rect b="b" l="l" r="r" t="t"/>
            <a:pathLst>
              <a:path extrusionOk="0" h="1331" w="11655">
                <a:moveTo>
                  <a:pt x="602" y="0"/>
                </a:moveTo>
                <a:cubicBezTo>
                  <a:pt x="254" y="0"/>
                  <a:pt x="0" y="95"/>
                  <a:pt x="32" y="222"/>
                </a:cubicBezTo>
                <a:cubicBezTo>
                  <a:pt x="159" y="570"/>
                  <a:pt x="222" y="760"/>
                  <a:pt x="380" y="1109"/>
                </a:cubicBezTo>
                <a:cubicBezTo>
                  <a:pt x="412" y="1235"/>
                  <a:pt x="760" y="1330"/>
                  <a:pt x="1109" y="1330"/>
                </a:cubicBezTo>
                <a:lnTo>
                  <a:pt x="11053" y="1330"/>
                </a:lnTo>
                <a:cubicBezTo>
                  <a:pt x="11401" y="1330"/>
                  <a:pt x="11654" y="1235"/>
                  <a:pt x="11591" y="1109"/>
                </a:cubicBezTo>
                <a:cubicBezTo>
                  <a:pt x="11401" y="760"/>
                  <a:pt x="11306" y="570"/>
                  <a:pt x="11084" y="222"/>
                </a:cubicBezTo>
                <a:cubicBezTo>
                  <a:pt x="11021" y="95"/>
                  <a:pt x="10673" y="0"/>
                  <a:pt x="1032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6"/>
          <p:cNvSpPr/>
          <p:nvPr/>
        </p:nvSpPr>
        <p:spPr>
          <a:xfrm>
            <a:off x="850290" y="4180326"/>
            <a:ext cx="295966" cy="84771"/>
          </a:xfrm>
          <a:custGeom>
            <a:rect b="b" l="l" r="r" t="t"/>
            <a:pathLst>
              <a:path extrusionOk="0" h="1331" w="4624">
                <a:moveTo>
                  <a:pt x="1330" y="0"/>
                </a:moveTo>
                <a:cubicBezTo>
                  <a:pt x="982" y="0"/>
                  <a:pt x="634" y="95"/>
                  <a:pt x="539" y="222"/>
                </a:cubicBezTo>
                <a:cubicBezTo>
                  <a:pt x="348" y="570"/>
                  <a:pt x="253" y="760"/>
                  <a:pt x="63" y="1109"/>
                </a:cubicBezTo>
                <a:cubicBezTo>
                  <a:pt x="0" y="1235"/>
                  <a:pt x="253" y="1330"/>
                  <a:pt x="634" y="1330"/>
                </a:cubicBezTo>
                <a:lnTo>
                  <a:pt x="3325" y="1330"/>
                </a:lnTo>
                <a:cubicBezTo>
                  <a:pt x="3705" y="1330"/>
                  <a:pt x="4054" y="1235"/>
                  <a:pt x="4117" y="1109"/>
                </a:cubicBezTo>
                <a:cubicBezTo>
                  <a:pt x="4307" y="760"/>
                  <a:pt x="4402" y="570"/>
                  <a:pt x="4560" y="222"/>
                </a:cubicBezTo>
                <a:cubicBezTo>
                  <a:pt x="4624" y="95"/>
                  <a:pt x="4370" y="0"/>
                  <a:pt x="3990"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6"/>
          <p:cNvSpPr/>
          <p:nvPr/>
        </p:nvSpPr>
        <p:spPr>
          <a:xfrm>
            <a:off x="1154321" y="4180326"/>
            <a:ext cx="289950" cy="84771"/>
          </a:xfrm>
          <a:custGeom>
            <a:rect b="b" l="l" r="r" t="t"/>
            <a:pathLst>
              <a:path extrusionOk="0" h="1331" w="4530">
                <a:moveTo>
                  <a:pt x="1236" y="0"/>
                </a:moveTo>
                <a:cubicBezTo>
                  <a:pt x="887" y="0"/>
                  <a:pt x="539" y="95"/>
                  <a:pt x="476" y="222"/>
                </a:cubicBezTo>
                <a:cubicBezTo>
                  <a:pt x="317" y="570"/>
                  <a:pt x="222" y="760"/>
                  <a:pt x="64" y="1109"/>
                </a:cubicBezTo>
                <a:cubicBezTo>
                  <a:pt x="0" y="1235"/>
                  <a:pt x="254" y="1330"/>
                  <a:pt x="634" y="1330"/>
                </a:cubicBezTo>
                <a:lnTo>
                  <a:pt x="3357" y="1330"/>
                </a:lnTo>
                <a:cubicBezTo>
                  <a:pt x="3706" y="1330"/>
                  <a:pt x="4054" y="1235"/>
                  <a:pt x="4117" y="1109"/>
                </a:cubicBezTo>
                <a:cubicBezTo>
                  <a:pt x="4276" y="760"/>
                  <a:pt x="4339" y="570"/>
                  <a:pt x="4498" y="222"/>
                </a:cubicBezTo>
                <a:cubicBezTo>
                  <a:pt x="4529" y="95"/>
                  <a:pt x="4276" y="0"/>
                  <a:pt x="389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6"/>
          <p:cNvSpPr/>
          <p:nvPr/>
        </p:nvSpPr>
        <p:spPr>
          <a:xfrm>
            <a:off x="1458353" y="4180326"/>
            <a:ext cx="283869" cy="84771"/>
          </a:xfrm>
          <a:custGeom>
            <a:rect b="b" l="l" r="r" t="t"/>
            <a:pathLst>
              <a:path extrusionOk="0" h="1331" w="4435">
                <a:moveTo>
                  <a:pt x="1141" y="0"/>
                </a:moveTo>
                <a:cubicBezTo>
                  <a:pt x="793" y="0"/>
                  <a:pt x="444" y="95"/>
                  <a:pt x="381" y="222"/>
                </a:cubicBezTo>
                <a:cubicBezTo>
                  <a:pt x="254" y="570"/>
                  <a:pt x="191" y="760"/>
                  <a:pt x="33" y="1109"/>
                </a:cubicBezTo>
                <a:cubicBezTo>
                  <a:pt x="1" y="1235"/>
                  <a:pt x="254" y="1330"/>
                  <a:pt x="634" y="1330"/>
                </a:cubicBezTo>
                <a:lnTo>
                  <a:pt x="3358" y="1330"/>
                </a:lnTo>
                <a:cubicBezTo>
                  <a:pt x="3706" y="1330"/>
                  <a:pt x="4054" y="1235"/>
                  <a:pt x="4086" y="1109"/>
                </a:cubicBezTo>
                <a:cubicBezTo>
                  <a:pt x="4213" y="760"/>
                  <a:pt x="4276" y="570"/>
                  <a:pt x="4403" y="222"/>
                </a:cubicBezTo>
                <a:cubicBezTo>
                  <a:pt x="4435" y="95"/>
                  <a:pt x="4181" y="0"/>
                  <a:pt x="380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6"/>
          <p:cNvSpPr/>
          <p:nvPr/>
        </p:nvSpPr>
        <p:spPr>
          <a:xfrm>
            <a:off x="1762448" y="4180326"/>
            <a:ext cx="448046" cy="84771"/>
          </a:xfrm>
          <a:custGeom>
            <a:rect b="b" l="l" r="r" t="t"/>
            <a:pathLst>
              <a:path extrusionOk="0" h="1331" w="7000">
                <a:moveTo>
                  <a:pt x="1045" y="0"/>
                </a:moveTo>
                <a:cubicBezTo>
                  <a:pt x="697" y="0"/>
                  <a:pt x="349" y="95"/>
                  <a:pt x="317" y="222"/>
                </a:cubicBezTo>
                <a:cubicBezTo>
                  <a:pt x="190" y="570"/>
                  <a:pt x="159" y="760"/>
                  <a:pt x="32" y="1109"/>
                </a:cubicBezTo>
                <a:cubicBezTo>
                  <a:pt x="0" y="1235"/>
                  <a:pt x="254" y="1330"/>
                  <a:pt x="634" y="1330"/>
                </a:cubicBezTo>
                <a:lnTo>
                  <a:pt x="6049" y="1330"/>
                </a:lnTo>
                <a:cubicBezTo>
                  <a:pt x="6429" y="1330"/>
                  <a:pt x="6746" y="1235"/>
                  <a:pt x="6777" y="1109"/>
                </a:cubicBezTo>
                <a:cubicBezTo>
                  <a:pt x="6872" y="760"/>
                  <a:pt x="6904" y="570"/>
                  <a:pt x="6999" y="222"/>
                </a:cubicBezTo>
                <a:cubicBezTo>
                  <a:pt x="6999" y="95"/>
                  <a:pt x="6746" y="0"/>
                  <a:pt x="636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6"/>
          <p:cNvSpPr/>
          <p:nvPr/>
        </p:nvSpPr>
        <p:spPr>
          <a:xfrm>
            <a:off x="2238785" y="4180326"/>
            <a:ext cx="1735218" cy="84771"/>
          </a:xfrm>
          <a:custGeom>
            <a:rect b="b" l="l" r="r" t="t"/>
            <a:pathLst>
              <a:path extrusionOk="0" h="1331" w="27110">
                <a:moveTo>
                  <a:pt x="919" y="0"/>
                </a:moveTo>
                <a:cubicBezTo>
                  <a:pt x="570" y="0"/>
                  <a:pt x="254" y="95"/>
                  <a:pt x="222" y="222"/>
                </a:cubicBezTo>
                <a:cubicBezTo>
                  <a:pt x="127" y="570"/>
                  <a:pt x="95" y="760"/>
                  <a:pt x="32" y="1109"/>
                </a:cubicBezTo>
                <a:cubicBezTo>
                  <a:pt x="0" y="1235"/>
                  <a:pt x="285" y="1330"/>
                  <a:pt x="666" y="1330"/>
                </a:cubicBezTo>
                <a:lnTo>
                  <a:pt x="26444" y="1330"/>
                </a:lnTo>
                <a:cubicBezTo>
                  <a:pt x="26824" y="1330"/>
                  <a:pt x="27109" y="1235"/>
                  <a:pt x="27078" y="1109"/>
                </a:cubicBezTo>
                <a:cubicBezTo>
                  <a:pt x="27014" y="760"/>
                  <a:pt x="26982" y="570"/>
                  <a:pt x="26887" y="222"/>
                </a:cubicBezTo>
                <a:cubicBezTo>
                  <a:pt x="26887" y="95"/>
                  <a:pt x="26571" y="0"/>
                  <a:pt x="2619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6"/>
          <p:cNvSpPr/>
          <p:nvPr/>
        </p:nvSpPr>
        <p:spPr>
          <a:xfrm>
            <a:off x="4002294" y="4180326"/>
            <a:ext cx="275740" cy="84771"/>
          </a:xfrm>
          <a:custGeom>
            <a:rect b="b" l="l" r="r" t="t"/>
            <a:pathLst>
              <a:path extrusionOk="0" h="1331" w="4308">
                <a:moveTo>
                  <a:pt x="634" y="0"/>
                </a:moveTo>
                <a:cubicBezTo>
                  <a:pt x="254" y="0"/>
                  <a:pt x="1" y="95"/>
                  <a:pt x="1" y="222"/>
                </a:cubicBezTo>
                <a:cubicBezTo>
                  <a:pt x="96" y="570"/>
                  <a:pt x="127" y="760"/>
                  <a:pt x="222" y="1109"/>
                </a:cubicBezTo>
                <a:cubicBezTo>
                  <a:pt x="254" y="1235"/>
                  <a:pt x="571" y="1330"/>
                  <a:pt x="951" y="1330"/>
                </a:cubicBezTo>
                <a:lnTo>
                  <a:pt x="3642" y="1330"/>
                </a:lnTo>
                <a:cubicBezTo>
                  <a:pt x="4023" y="1330"/>
                  <a:pt x="4308" y="1235"/>
                  <a:pt x="4276" y="1109"/>
                </a:cubicBezTo>
                <a:cubicBezTo>
                  <a:pt x="4181" y="760"/>
                  <a:pt x="4118" y="570"/>
                  <a:pt x="4023" y="222"/>
                </a:cubicBezTo>
                <a:cubicBezTo>
                  <a:pt x="3991" y="95"/>
                  <a:pt x="3642" y="0"/>
                  <a:pt x="329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6"/>
          <p:cNvSpPr/>
          <p:nvPr/>
        </p:nvSpPr>
        <p:spPr>
          <a:xfrm>
            <a:off x="4300244" y="4180326"/>
            <a:ext cx="281821" cy="84771"/>
          </a:xfrm>
          <a:custGeom>
            <a:rect b="b" l="l" r="r" t="t"/>
            <a:pathLst>
              <a:path extrusionOk="0" h="1331" w="4403">
                <a:moveTo>
                  <a:pt x="634" y="0"/>
                </a:moveTo>
                <a:cubicBezTo>
                  <a:pt x="254" y="0"/>
                  <a:pt x="1" y="95"/>
                  <a:pt x="33" y="222"/>
                </a:cubicBezTo>
                <a:cubicBezTo>
                  <a:pt x="128" y="570"/>
                  <a:pt x="191" y="760"/>
                  <a:pt x="286" y="1109"/>
                </a:cubicBezTo>
                <a:cubicBezTo>
                  <a:pt x="318" y="1235"/>
                  <a:pt x="666" y="1330"/>
                  <a:pt x="1046" y="1330"/>
                </a:cubicBezTo>
                <a:lnTo>
                  <a:pt x="3770" y="1330"/>
                </a:lnTo>
                <a:cubicBezTo>
                  <a:pt x="4118" y="1330"/>
                  <a:pt x="4403" y="1235"/>
                  <a:pt x="4340" y="1109"/>
                </a:cubicBezTo>
                <a:cubicBezTo>
                  <a:pt x="4213" y="760"/>
                  <a:pt x="4150" y="570"/>
                  <a:pt x="4023" y="222"/>
                </a:cubicBezTo>
                <a:cubicBezTo>
                  <a:pt x="3991" y="95"/>
                  <a:pt x="3643" y="0"/>
                  <a:pt x="329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6"/>
          <p:cNvSpPr/>
          <p:nvPr/>
        </p:nvSpPr>
        <p:spPr>
          <a:xfrm>
            <a:off x="4598259" y="4180326"/>
            <a:ext cx="243289" cy="84771"/>
          </a:xfrm>
          <a:custGeom>
            <a:rect b="b" l="l" r="r" t="t"/>
            <a:pathLst>
              <a:path extrusionOk="0" h="1331" w="3801">
                <a:moveTo>
                  <a:pt x="634" y="0"/>
                </a:moveTo>
                <a:cubicBezTo>
                  <a:pt x="254" y="0"/>
                  <a:pt x="0" y="95"/>
                  <a:pt x="32" y="222"/>
                </a:cubicBezTo>
                <a:cubicBezTo>
                  <a:pt x="190" y="570"/>
                  <a:pt x="254" y="760"/>
                  <a:pt x="380" y="1109"/>
                </a:cubicBezTo>
                <a:cubicBezTo>
                  <a:pt x="412" y="1235"/>
                  <a:pt x="760" y="1330"/>
                  <a:pt x="1140" y="1330"/>
                </a:cubicBezTo>
                <a:lnTo>
                  <a:pt x="3167" y="1330"/>
                </a:lnTo>
                <a:cubicBezTo>
                  <a:pt x="3547" y="1330"/>
                  <a:pt x="3801" y="1235"/>
                  <a:pt x="3769" y="1109"/>
                </a:cubicBezTo>
                <a:cubicBezTo>
                  <a:pt x="3611" y="760"/>
                  <a:pt x="3547" y="570"/>
                  <a:pt x="3389" y="222"/>
                </a:cubicBezTo>
                <a:cubicBezTo>
                  <a:pt x="3325" y="95"/>
                  <a:pt x="2977" y="0"/>
                  <a:pt x="262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6"/>
          <p:cNvSpPr/>
          <p:nvPr/>
        </p:nvSpPr>
        <p:spPr>
          <a:xfrm>
            <a:off x="5109031" y="4180326"/>
            <a:ext cx="253466" cy="84771"/>
          </a:xfrm>
          <a:custGeom>
            <a:rect b="b" l="l" r="r" t="t"/>
            <a:pathLst>
              <a:path extrusionOk="0" h="1331" w="3960">
                <a:moveTo>
                  <a:pt x="634" y="0"/>
                </a:moveTo>
                <a:cubicBezTo>
                  <a:pt x="254" y="0"/>
                  <a:pt x="1" y="95"/>
                  <a:pt x="64" y="222"/>
                </a:cubicBezTo>
                <a:cubicBezTo>
                  <a:pt x="254" y="570"/>
                  <a:pt x="349" y="760"/>
                  <a:pt x="508" y="1109"/>
                </a:cubicBezTo>
                <a:cubicBezTo>
                  <a:pt x="571" y="1235"/>
                  <a:pt x="919" y="1330"/>
                  <a:pt x="1299" y="1330"/>
                </a:cubicBezTo>
                <a:lnTo>
                  <a:pt x="3326" y="1330"/>
                </a:lnTo>
                <a:cubicBezTo>
                  <a:pt x="3706" y="1330"/>
                  <a:pt x="3959" y="1235"/>
                  <a:pt x="3896" y="1109"/>
                </a:cubicBezTo>
                <a:cubicBezTo>
                  <a:pt x="3706" y="760"/>
                  <a:pt x="3611" y="570"/>
                  <a:pt x="3421" y="222"/>
                </a:cubicBezTo>
                <a:cubicBezTo>
                  <a:pt x="3326" y="95"/>
                  <a:pt x="2978" y="0"/>
                  <a:pt x="262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6"/>
          <p:cNvSpPr/>
          <p:nvPr/>
        </p:nvSpPr>
        <p:spPr>
          <a:xfrm>
            <a:off x="4853645" y="4180326"/>
            <a:ext cx="225047" cy="36367"/>
          </a:xfrm>
          <a:custGeom>
            <a:rect b="b" l="l" r="r" t="t"/>
            <a:pathLst>
              <a:path extrusionOk="0" h="571" w="3516">
                <a:moveTo>
                  <a:pt x="634" y="0"/>
                </a:moveTo>
                <a:cubicBezTo>
                  <a:pt x="254" y="0"/>
                  <a:pt x="1" y="95"/>
                  <a:pt x="64" y="222"/>
                </a:cubicBezTo>
                <a:cubicBezTo>
                  <a:pt x="64" y="253"/>
                  <a:pt x="96" y="285"/>
                  <a:pt x="96" y="348"/>
                </a:cubicBezTo>
                <a:cubicBezTo>
                  <a:pt x="159" y="443"/>
                  <a:pt x="507" y="570"/>
                  <a:pt x="887" y="570"/>
                </a:cubicBezTo>
                <a:lnTo>
                  <a:pt x="2882" y="570"/>
                </a:lnTo>
                <a:cubicBezTo>
                  <a:pt x="3262" y="570"/>
                  <a:pt x="3516" y="443"/>
                  <a:pt x="3452" y="348"/>
                </a:cubicBezTo>
                <a:cubicBezTo>
                  <a:pt x="3421" y="285"/>
                  <a:pt x="3421" y="253"/>
                  <a:pt x="3389" y="222"/>
                </a:cubicBezTo>
                <a:cubicBezTo>
                  <a:pt x="3326" y="95"/>
                  <a:pt x="2977" y="0"/>
                  <a:pt x="262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6"/>
          <p:cNvSpPr/>
          <p:nvPr/>
        </p:nvSpPr>
        <p:spPr>
          <a:xfrm>
            <a:off x="4875919" y="4228730"/>
            <a:ext cx="227095" cy="36367"/>
          </a:xfrm>
          <a:custGeom>
            <a:rect b="b" l="l" r="r" t="t"/>
            <a:pathLst>
              <a:path extrusionOk="0" h="571" w="3548">
                <a:moveTo>
                  <a:pt x="634" y="0"/>
                </a:moveTo>
                <a:cubicBezTo>
                  <a:pt x="254" y="0"/>
                  <a:pt x="1" y="127"/>
                  <a:pt x="33" y="222"/>
                </a:cubicBezTo>
                <a:cubicBezTo>
                  <a:pt x="64" y="285"/>
                  <a:pt x="64" y="285"/>
                  <a:pt x="96" y="349"/>
                </a:cubicBezTo>
                <a:cubicBezTo>
                  <a:pt x="159" y="475"/>
                  <a:pt x="508" y="570"/>
                  <a:pt x="856" y="570"/>
                </a:cubicBezTo>
                <a:lnTo>
                  <a:pt x="2914" y="570"/>
                </a:lnTo>
                <a:cubicBezTo>
                  <a:pt x="3294" y="570"/>
                  <a:pt x="3548" y="475"/>
                  <a:pt x="3485" y="349"/>
                </a:cubicBezTo>
                <a:cubicBezTo>
                  <a:pt x="3453" y="285"/>
                  <a:pt x="3453" y="285"/>
                  <a:pt x="3421" y="222"/>
                </a:cubicBezTo>
                <a:cubicBezTo>
                  <a:pt x="3358" y="127"/>
                  <a:pt x="3009" y="0"/>
                  <a:pt x="262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6"/>
          <p:cNvSpPr/>
          <p:nvPr/>
        </p:nvSpPr>
        <p:spPr>
          <a:xfrm>
            <a:off x="2159737" y="4307387"/>
            <a:ext cx="1893314" cy="322779"/>
          </a:xfrm>
          <a:custGeom>
            <a:rect b="b" l="l" r="r" t="t"/>
            <a:pathLst>
              <a:path extrusionOk="0" h="5068" w="29580">
                <a:moveTo>
                  <a:pt x="1425" y="0"/>
                </a:moveTo>
                <a:cubicBezTo>
                  <a:pt x="1235" y="0"/>
                  <a:pt x="1045" y="32"/>
                  <a:pt x="1045" y="95"/>
                </a:cubicBezTo>
                <a:cubicBezTo>
                  <a:pt x="634" y="2059"/>
                  <a:pt x="412" y="3009"/>
                  <a:pt x="0" y="4941"/>
                </a:cubicBezTo>
                <a:cubicBezTo>
                  <a:pt x="0" y="5004"/>
                  <a:pt x="159" y="5067"/>
                  <a:pt x="349" y="5067"/>
                </a:cubicBezTo>
                <a:lnTo>
                  <a:pt x="29231" y="5067"/>
                </a:lnTo>
                <a:cubicBezTo>
                  <a:pt x="29421" y="5067"/>
                  <a:pt x="29579" y="5004"/>
                  <a:pt x="29579" y="4941"/>
                </a:cubicBezTo>
                <a:cubicBezTo>
                  <a:pt x="29168" y="3009"/>
                  <a:pt x="28946" y="2059"/>
                  <a:pt x="28534" y="95"/>
                </a:cubicBezTo>
                <a:cubicBezTo>
                  <a:pt x="28534" y="32"/>
                  <a:pt x="28376" y="0"/>
                  <a:pt x="2815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6"/>
          <p:cNvSpPr/>
          <p:nvPr/>
        </p:nvSpPr>
        <p:spPr>
          <a:xfrm>
            <a:off x="937403" y="1001514"/>
            <a:ext cx="4337917" cy="2410397"/>
          </a:xfrm>
          <a:custGeom>
            <a:rect b="b" l="l" r="r" t="t"/>
            <a:pathLst>
              <a:path extrusionOk="0" h="37846" w="67773">
                <a:moveTo>
                  <a:pt x="1711" y="1"/>
                </a:moveTo>
                <a:cubicBezTo>
                  <a:pt x="793" y="1"/>
                  <a:pt x="1" y="761"/>
                  <a:pt x="1" y="1711"/>
                </a:cubicBezTo>
                <a:lnTo>
                  <a:pt x="1" y="36167"/>
                </a:lnTo>
                <a:cubicBezTo>
                  <a:pt x="1" y="37085"/>
                  <a:pt x="793" y="37845"/>
                  <a:pt x="1711" y="37845"/>
                </a:cubicBezTo>
                <a:lnTo>
                  <a:pt x="66063" y="37845"/>
                </a:lnTo>
                <a:cubicBezTo>
                  <a:pt x="66981" y="37845"/>
                  <a:pt x="67773" y="37085"/>
                  <a:pt x="67773" y="36167"/>
                </a:cubicBezTo>
                <a:lnTo>
                  <a:pt x="67773" y="1711"/>
                </a:lnTo>
                <a:cubicBezTo>
                  <a:pt x="67773" y="761"/>
                  <a:pt x="67013" y="1"/>
                  <a:pt x="66063" y="1"/>
                </a:cubicBezTo>
                <a:close/>
              </a:path>
            </a:pathLst>
          </a:custGeom>
          <a:solidFill>
            <a:srgbClr val="2724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82" name="Google Shape;882;p26"/>
          <p:cNvPicPr preferRelativeResize="0"/>
          <p:nvPr/>
        </p:nvPicPr>
        <p:blipFill>
          <a:blip r:embed="rId3">
            <a:alphaModFix/>
          </a:blip>
          <a:stretch>
            <a:fillRect/>
          </a:stretch>
        </p:blipFill>
        <p:spPr>
          <a:xfrm>
            <a:off x="937400" y="981200"/>
            <a:ext cx="4337925" cy="24506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6" name="Shape 886"/>
        <p:cNvGrpSpPr/>
        <p:nvPr/>
      </p:nvGrpSpPr>
      <p:grpSpPr>
        <a:xfrm>
          <a:off x="0" y="0"/>
          <a:ext cx="0" cy="0"/>
          <a:chOff x="0" y="0"/>
          <a:chExt cx="0" cy="0"/>
        </a:xfrm>
      </p:grpSpPr>
      <p:sp>
        <p:nvSpPr>
          <p:cNvPr id="887" name="Google Shape;887;p27"/>
          <p:cNvSpPr txBox="1"/>
          <p:nvPr/>
        </p:nvSpPr>
        <p:spPr>
          <a:xfrm>
            <a:off x="717400" y="41147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Fira Sans Medium"/>
                <a:ea typeface="Fira Sans Medium"/>
                <a:cs typeface="Fira Sans Medium"/>
                <a:sym typeface="Fira Sans Medium"/>
              </a:rPr>
              <a:t>Part </a:t>
            </a:r>
            <a:r>
              <a:rPr lang="en" sz="1600">
                <a:latin typeface="Fira Sans Medium"/>
                <a:ea typeface="Fira Sans Medium"/>
                <a:cs typeface="Fira Sans Medium"/>
                <a:sym typeface="Fira Sans Medium"/>
              </a:rPr>
              <a:t>(c)(</a:t>
            </a:r>
            <a:r>
              <a:rPr lang="en" sz="1600">
                <a:latin typeface="Fira Sans Medium"/>
                <a:ea typeface="Fira Sans Medium"/>
                <a:cs typeface="Fira Sans Medium"/>
                <a:sym typeface="Fira Sans Medium"/>
              </a:rPr>
              <a:t>iii): Determining the optimal threshold value, S, for the Hybrid Sort</a:t>
            </a:r>
            <a:endParaRPr sz="1600">
              <a:latin typeface="Fira Sans Medium"/>
              <a:ea typeface="Fira Sans Medium"/>
              <a:cs typeface="Fira Sans Medium"/>
              <a:sym typeface="Fira Sans Medium"/>
            </a:endParaRPr>
          </a:p>
        </p:txBody>
      </p:sp>
      <p:sp>
        <p:nvSpPr>
          <p:cNvPr id="888" name="Google Shape;888;p27"/>
          <p:cNvSpPr/>
          <p:nvPr/>
        </p:nvSpPr>
        <p:spPr>
          <a:xfrm>
            <a:off x="8249704" y="3082364"/>
            <a:ext cx="716162" cy="27"/>
          </a:xfrm>
          <a:custGeom>
            <a:rect b="b" l="l" r="r" t="t"/>
            <a:pathLst>
              <a:path extrusionOk="0" fill="none" h="1" w="26888">
                <a:moveTo>
                  <a:pt x="26888" y="1"/>
                </a:moveTo>
                <a:lnTo>
                  <a:pt x="1" y="1"/>
                </a:lnTo>
              </a:path>
            </a:pathLst>
          </a:custGeom>
          <a:noFill/>
          <a:ln cap="flat" cmpd="sng" w="7925">
            <a:solidFill>
              <a:srgbClr val="CECECE"/>
            </a:solidFill>
            <a:prstDash val="solid"/>
            <a:miter lim="31669"/>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 name="Google Shape;889;p27"/>
          <p:cNvGrpSpPr/>
          <p:nvPr/>
        </p:nvGrpSpPr>
        <p:grpSpPr>
          <a:xfrm>
            <a:off x="124373" y="892667"/>
            <a:ext cx="5963216" cy="3935356"/>
            <a:chOff x="395121" y="892669"/>
            <a:chExt cx="6247476" cy="4101038"/>
          </a:xfrm>
        </p:grpSpPr>
        <p:grpSp>
          <p:nvGrpSpPr>
            <p:cNvPr id="890" name="Google Shape;890;p27"/>
            <p:cNvGrpSpPr/>
            <p:nvPr/>
          </p:nvGrpSpPr>
          <p:grpSpPr>
            <a:xfrm>
              <a:off x="395121" y="892669"/>
              <a:ext cx="6247476" cy="4101038"/>
              <a:chOff x="1582777" y="854206"/>
              <a:chExt cx="5978446" cy="3909846"/>
            </a:xfrm>
          </p:grpSpPr>
          <p:sp>
            <p:nvSpPr>
              <p:cNvPr id="891" name="Google Shape;891;p27"/>
              <p:cNvSpPr/>
              <p:nvPr/>
            </p:nvSpPr>
            <p:spPr>
              <a:xfrm>
                <a:off x="3102309" y="3344870"/>
                <a:ext cx="273000" cy="2187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7"/>
              <p:cNvSpPr/>
              <p:nvPr/>
            </p:nvSpPr>
            <p:spPr>
              <a:xfrm>
                <a:off x="2598207" y="3522247"/>
                <a:ext cx="273000" cy="218700"/>
              </a:xfrm>
              <a:prstGeom prst="ellipse">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 name="Google Shape;893;p27"/>
              <p:cNvGrpSpPr/>
              <p:nvPr/>
            </p:nvGrpSpPr>
            <p:grpSpPr>
              <a:xfrm>
                <a:off x="1582777" y="854206"/>
                <a:ext cx="5978446" cy="3909846"/>
                <a:chOff x="5973930" y="977827"/>
                <a:chExt cx="2481610" cy="1645697"/>
              </a:xfrm>
            </p:grpSpPr>
            <p:sp>
              <p:nvSpPr>
                <p:cNvPr id="894" name="Google Shape;894;p27"/>
                <p:cNvSpPr/>
                <p:nvPr/>
              </p:nvSpPr>
              <p:spPr>
                <a:xfrm>
                  <a:off x="6266622" y="977827"/>
                  <a:ext cx="1896226" cy="1175030"/>
                </a:xfrm>
                <a:custGeom>
                  <a:rect b="b" l="l" r="r" t="t"/>
                  <a:pathLst>
                    <a:path extrusionOk="0" h="44116" w="71193">
                      <a:moveTo>
                        <a:pt x="3421" y="1"/>
                      </a:moveTo>
                      <a:cubicBezTo>
                        <a:pt x="1553" y="1"/>
                        <a:pt x="1" y="1521"/>
                        <a:pt x="1" y="3421"/>
                      </a:cubicBezTo>
                      <a:lnTo>
                        <a:pt x="1" y="40695"/>
                      </a:lnTo>
                      <a:cubicBezTo>
                        <a:pt x="1" y="42595"/>
                        <a:pt x="1553" y="44116"/>
                        <a:pt x="3421" y="44116"/>
                      </a:cubicBezTo>
                      <a:lnTo>
                        <a:pt x="67773" y="44116"/>
                      </a:lnTo>
                      <a:cubicBezTo>
                        <a:pt x="69641" y="44116"/>
                        <a:pt x="71193" y="42595"/>
                        <a:pt x="71193" y="40695"/>
                      </a:cubicBezTo>
                      <a:lnTo>
                        <a:pt x="71193" y="3421"/>
                      </a:lnTo>
                      <a:cubicBezTo>
                        <a:pt x="71193" y="1521"/>
                        <a:pt x="69641" y="1"/>
                        <a:pt x="67773" y="1"/>
                      </a:cubicBezTo>
                      <a:close/>
                    </a:path>
                  </a:pathLst>
                </a:custGeom>
                <a:solidFill>
                  <a:srgbClr val="30475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7"/>
                <p:cNvSpPr/>
                <p:nvPr/>
              </p:nvSpPr>
              <p:spPr>
                <a:xfrm>
                  <a:off x="5973930" y="2114875"/>
                  <a:ext cx="2481610" cy="455512"/>
                </a:xfrm>
                <a:custGeom>
                  <a:rect b="b" l="l" r="r" t="t"/>
                  <a:pathLst>
                    <a:path extrusionOk="0" h="17102" w="93171">
                      <a:moveTo>
                        <a:pt x="14410" y="0"/>
                      </a:moveTo>
                      <a:cubicBezTo>
                        <a:pt x="12542" y="0"/>
                        <a:pt x="10610" y="634"/>
                        <a:pt x="10103" y="1394"/>
                      </a:cubicBezTo>
                      <a:lnTo>
                        <a:pt x="507" y="15740"/>
                      </a:lnTo>
                      <a:cubicBezTo>
                        <a:pt x="1" y="16468"/>
                        <a:pt x="1616" y="17102"/>
                        <a:pt x="4118" y="17102"/>
                      </a:cubicBezTo>
                      <a:lnTo>
                        <a:pt x="89086" y="17102"/>
                      </a:lnTo>
                      <a:cubicBezTo>
                        <a:pt x="91556" y="17102"/>
                        <a:pt x="93171" y="16468"/>
                        <a:pt x="92664" y="15740"/>
                      </a:cubicBezTo>
                      <a:lnTo>
                        <a:pt x="83069" y="1394"/>
                      </a:lnTo>
                      <a:cubicBezTo>
                        <a:pt x="82594" y="634"/>
                        <a:pt x="80630" y="0"/>
                        <a:pt x="78762" y="0"/>
                      </a:cubicBezTo>
                      <a:close/>
                    </a:path>
                  </a:pathLst>
                </a:custGeom>
                <a:solidFill>
                  <a:srgbClr val="FFFFFF"/>
                </a:solidFill>
                <a:ln cap="flat" cmpd="sng" w="2375">
                  <a:solidFill>
                    <a:srgbClr val="CECECE"/>
                  </a:solidFill>
                  <a:prstDash val="solid"/>
                  <a:miter lim="31669"/>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7"/>
                <p:cNvSpPr/>
                <p:nvPr/>
              </p:nvSpPr>
              <p:spPr>
                <a:xfrm>
                  <a:off x="5981521" y="2541674"/>
                  <a:ext cx="2467280" cy="81849"/>
                </a:xfrm>
                <a:custGeom>
                  <a:rect b="b" l="l" r="r" t="t"/>
                  <a:pathLst>
                    <a:path extrusionOk="0" h="3073" w="92633">
                      <a:moveTo>
                        <a:pt x="127" y="1"/>
                      </a:moveTo>
                      <a:lnTo>
                        <a:pt x="127" y="1"/>
                      </a:lnTo>
                      <a:cubicBezTo>
                        <a:pt x="1" y="1869"/>
                        <a:pt x="3358" y="3073"/>
                        <a:pt x="5543" y="3073"/>
                      </a:cubicBezTo>
                      <a:lnTo>
                        <a:pt x="87091" y="3073"/>
                      </a:lnTo>
                      <a:cubicBezTo>
                        <a:pt x="89276" y="3073"/>
                        <a:pt x="92633" y="1869"/>
                        <a:pt x="92474" y="1"/>
                      </a:cubicBezTo>
                      <a:lnTo>
                        <a:pt x="92474" y="1"/>
                      </a:lnTo>
                      <a:cubicBezTo>
                        <a:pt x="92443" y="603"/>
                        <a:pt x="90954" y="1078"/>
                        <a:pt x="88801" y="1078"/>
                      </a:cubicBezTo>
                      <a:lnTo>
                        <a:pt x="3833" y="1078"/>
                      </a:lnTo>
                      <a:cubicBezTo>
                        <a:pt x="1679" y="1078"/>
                        <a:pt x="191" y="603"/>
                        <a:pt x="127"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7"/>
                <p:cNvSpPr/>
                <p:nvPr/>
              </p:nvSpPr>
              <p:spPr>
                <a:xfrm>
                  <a:off x="6389782" y="2159568"/>
                  <a:ext cx="104622" cy="22800"/>
                </a:xfrm>
                <a:custGeom>
                  <a:rect b="b" l="l" r="r" t="t"/>
                  <a:pathLst>
                    <a:path extrusionOk="0" h="856" w="3928">
                      <a:moveTo>
                        <a:pt x="1046" y="1"/>
                      </a:moveTo>
                      <a:cubicBezTo>
                        <a:pt x="697" y="1"/>
                        <a:pt x="380" y="96"/>
                        <a:pt x="317" y="223"/>
                      </a:cubicBezTo>
                      <a:cubicBezTo>
                        <a:pt x="222" y="381"/>
                        <a:pt x="190" y="476"/>
                        <a:pt x="95" y="634"/>
                      </a:cubicBezTo>
                      <a:cubicBezTo>
                        <a:pt x="0" y="761"/>
                        <a:pt x="222" y="856"/>
                        <a:pt x="571" y="856"/>
                      </a:cubicBezTo>
                      <a:lnTo>
                        <a:pt x="2946" y="856"/>
                      </a:lnTo>
                      <a:cubicBezTo>
                        <a:pt x="3262" y="856"/>
                        <a:pt x="3579" y="761"/>
                        <a:pt x="3642" y="634"/>
                      </a:cubicBezTo>
                      <a:cubicBezTo>
                        <a:pt x="3737" y="476"/>
                        <a:pt x="3769" y="381"/>
                        <a:pt x="3864" y="223"/>
                      </a:cubicBezTo>
                      <a:cubicBezTo>
                        <a:pt x="3927" y="96"/>
                        <a:pt x="3706" y="1"/>
                        <a:pt x="3389"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7"/>
                <p:cNvSpPr/>
                <p:nvPr/>
              </p:nvSpPr>
              <p:spPr>
                <a:xfrm>
                  <a:off x="6501116" y="2159568"/>
                  <a:ext cx="102944" cy="22800"/>
                </a:xfrm>
                <a:custGeom>
                  <a:rect b="b" l="l" r="r" t="t"/>
                  <a:pathLst>
                    <a:path extrusionOk="0" h="856" w="3865">
                      <a:moveTo>
                        <a:pt x="951" y="1"/>
                      </a:moveTo>
                      <a:cubicBezTo>
                        <a:pt x="634" y="1"/>
                        <a:pt x="317" y="96"/>
                        <a:pt x="286" y="223"/>
                      </a:cubicBezTo>
                      <a:cubicBezTo>
                        <a:pt x="191" y="381"/>
                        <a:pt x="127" y="476"/>
                        <a:pt x="64" y="634"/>
                      </a:cubicBezTo>
                      <a:cubicBezTo>
                        <a:pt x="1" y="761"/>
                        <a:pt x="222" y="856"/>
                        <a:pt x="539" y="856"/>
                      </a:cubicBezTo>
                      <a:lnTo>
                        <a:pt x="2946" y="856"/>
                      </a:lnTo>
                      <a:cubicBezTo>
                        <a:pt x="3263" y="856"/>
                        <a:pt x="3579" y="761"/>
                        <a:pt x="3611" y="634"/>
                      </a:cubicBezTo>
                      <a:cubicBezTo>
                        <a:pt x="3706" y="476"/>
                        <a:pt x="3738" y="381"/>
                        <a:pt x="3801" y="223"/>
                      </a:cubicBezTo>
                      <a:cubicBezTo>
                        <a:pt x="3864" y="96"/>
                        <a:pt x="3643" y="1"/>
                        <a:pt x="332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7"/>
                <p:cNvSpPr/>
                <p:nvPr/>
              </p:nvSpPr>
              <p:spPr>
                <a:xfrm>
                  <a:off x="6611625" y="2159568"/>
                  <a:ext cx="102092" cy="22800"/>
                </a:xfrm>
                <a:custGeom>
                  <a:rect b="b" l="l" r="r" t="t"/>
                  <a:pathLst>
                    <a:path extrusionOk="0" h="856" w="3833">
                      <a:moveTo>
                        <a:pt x="919" y="1"/>
                      </a:moveTo>
                      <a:cubicBezTo>
                        <a:pt x="602" y="1"/>
                        <a:pt x="285" y="96"/>
                        <a:pt x="254" y="223"/>
                      </a:cubicBezTo>
                      <a:cubicBezTo>
                        <a:pt x="190" y="381"/>
                        <a:pt x="127" y="476"/>
                        <a:pt x="64" y="634"/>
                      </a:cubicBezTo>
                      <a:cubicBezTo>
                        <a:pt x="0" y="761"/>
                        <a:pt x="254" y="856"/>
                        <a:pt x="570" y="856"/>
                      </a:cubicBezTo>
                      <a:lnTo>
                        <a:pt x="2946" y="856"/>
                      </a:lnTo>
                      <a:cubicBezTo>
                        <a:pt x="3294" y="856"/>
                        <a:pt x="3579" y="761"/>
                        <a:pt x="3642" y="634"/>
                      </a:cubicBezTo>
                      <a:cubicBezTo>
                        <a:pt x="3706" y="476"/>
                        <a:pt x="3737" y="381"/>
                        <a:pt x="3769" y="223"/>
                      </a:cubicBezTo>
                      <a:cubicBezTo>
                        <a:pt x="3832" y="96"/>
                        <a:pt x="3611" y="1"/>
                        <a:pt x="3262"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7"/>
                <p:cNvSpPr/>
                <p:nvPr/>
              </p:nvSpPr>
              <p:spPr>
                <a:xfrm>
                  <a:off x="6722959" y="2159568"/>
                  <a:ext cx="100414" cy="22800"/>
                </a:xfrm>
                <a:custGeom>
                  <a:rect b="b" l="l" r="r" t="t"/>
                  <a:pathLst>
                    <a:path extrusionOk="0" h="856" w="3770">
                      <a:moveTo>
                        <a:pt x="856" y="1"/>
                      </a:moveTo>
                      <a:cubicBezTo>
                        <a:pt x="539" y="1"/>
                        <a:pt x="222" y="96"/>
                        <a:pt x="191" y="223"/>
                      </a:cubicBezTo>
                      <a:cubicBezTo>
                        <a:pt x="127" y="381"/>
                        <a:pt x="96" y="476"/>
                        <a:pt x="64" y="634"/>
                      </a:cubicBezTo>
                      <a:cubicBezTo>
                        <a:pt x="1" y="761"/>
                        <a:pt x="254" y="856"/>
                        <a:pt x="571" y="856"/>
                      </a:cubicBezTo>
                      <a:lnTo>
                        <a:pt x="2946" y="856"/>
                      </a:lnTo>
                      <a:cubicBezTo>
                        <a:pt x="3294" y="856"/>
                        <a:pt x="3579" y="761"/>
                        <a:pt x="3611" y="634"/>
                      </a:cubicBezTo>
                      <a:cubicBezTo>
                        <a:pt x="3674" y="476"/>
                        <a:pt x="3674" y="381"/>
                        <a:pt x="3738" y="223"/>
                      </a:cubicBezTo>
                      <a:cubicBezTo>
                        <a:pt x="3769" y="96"/>
                        <a:pt x="3516" y="1"/>
                        <a:pt x="3199"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7"/>
                <p:cNvSpPr/>
                <p:nvPr/>
              </p:nvSpPr>
              <p:spPr>
                <a:xfrm>
                  <a:off x="6834320" y="2159568"/>
                  <a:ext cx="98709" cy="22800"/>
                </a:xfrm>
                <a:custGeom>
                  <a:rect b="b" l="l" r="r" t="t"/>
                  <a:pathLst>
                    <a:path extrusionOk="0" h="856" w="3706">
                      <a:moveTo>
                        <a:pt x="792" y="1"/>
                      </a:moveTo>
                      <a:cubicBezTo>
                        <a:pt x="475" y="1"/>
                        <a:pt x="158" y="96"/>
                        <a:pt x="127" y="223"/>
                      </a:cubicBezTo>
                      <a:cubicBezTo>
                        <a:pt x="95" y="381"/>
                        <a:pt x="63" y="476"/>
                        <a:pt x="32" y="634"/>
                      </a:cubicBezTo>
                      <a:cubicBezTo>
                        <a:pt x="0" y="761"/>
                        <a:pt x="222" y="856"/>
                        <a:pt x="570" y="856"/>
                      </a:cubicBezTo>
                      <a:lnTo>
                        <a:pt x="2945" y="856"/>
                      </a:lnTo>
                      <a:cubicBezTo>
                        <a:pt x="3294" y="856"/>
                        <a:pt x="3579" y="761"/>
                        <a:pt x="3610" y="634"/>
                      </a:cubicBezTo>
                      <a:cubicBezTo>
                        <a:pt x="3642" y="476"/>
                        <a:pt x="3642" y="381"/>
                        <a:pt x="3674" y="223"/>
                      </a:cubicBezTo>
                      <a:cubicBezTo>
                        <a:pt x="3705" y="96"/>
                        <a:pt x="3452" y="1"/>
                        <a:pt x="3135"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7"/>
                <p:cNvSpPr/>
                <p:nvPr/>
              </p:nvSpPr>
              <p:spPr>
                <a:xfrm>
                  <a:off x="6944802" y="2159568"/>
                  <a:ext cx="97031" cy="22800"/>
                </a:xfrm>
                <a:custGeom>
                  <a:rect b="b" l="l" r="r" t="t"/>
                  <a:pathLst>
                    <a:path extrusionOk="0" h="856" w="3643">
                      <a:moveTo>
                        <a:pt x="729" y="1"/>
                      </a:moveTo>
                      <a:cubicBezTo>
                        <a:pt x="412" y="1"/>
                        <a:pt x="127" y="96"/>
                        <a:pt x="96" y="223"/>
                      </a:cubicBezTo>
                      <a:cubicBezTo>
                        <a:pt x="96" y="381"/>
                        <a:pt x="64" y="476"/>
                        <a:pt x="32" y="634"/>
                      </a:cubicBezTo>
                      <a:cubicBezTo>
                        <a:pt x="1" y="761"/>
                        <a:pt x="254" y="856"/>
                        <a:pt x="602" y="856"/>
                      </a:cubicBezTo>
                      <a:lnTo>
                        <a:pt x="2978" y="856"/>
                      </a:lnTo>
                      <a:cubicBezTo>
                        <a:pt x="3294" y="856"/>
                        <a:pt x="3579" y="761"/>
                        <a:pt x="3579" y="634"/>
                      </a:cubicBezTo>
                      <a:cubicBezTo>
                        <a:pt x="3611" y="476"/>
                        <a:pt x="3611" y="381"/>
                        <a:pt x="3643" y="223"/>
                      </a:cubicBezTo>
                      <a:cubicBezTo>
                        <a:pt x="3643" y="96"/>
                        <a:pt x="3421" y="1"/>
                        <a:pt x="3073"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7"/>
                <p:cNvSpPr/>
                <p:nvPr/>
              </p:nvSpPr>
              <p:spPr>
                <a:xfrm>
                  <a:off x="7056163" y="2159568"/>
                  <a:ext cx="96179" cy="22800"/>
                </a:xfrm>
                <a:custGeom>
                  <a:rect b="b" l="l" r="r" t="t"/>
                  <a:pathLst>
                    <a:path extrusionOk="0" h="856" w="3611">
                      <a:moveTo>
                        <a:pt x="665" y="1"/>
                      </a:moveTo>
                      <a:cubicBezTo>
                        <a:pt x="348" y="1"/>
                        <a:pt x="63" y="96"/>
                        <a:pt x="63" y="223"/>
                      </a:cubicBezTo>
                      <a:cubicBezTo>
                        <a:pt x="32" y="381"/>
                        <a:pt x="32" y="476"/>
                        <a:pt x="0" y="634"/>
                      </a:cubicBezTo>
                      <a:cubicBezTo>
                        <a:pt x="0" y="761"/>
                        <a:pt x="253" y="856"/>
                        <a:pt x="602" y="856"/>
                      </a:cubicBezTo>
                      <a:lnTo>
                        <a:pt x="2977" y="856"/>
                      </a:lnTo>
                      <a:cubicBezTo>
                        <a:pt x="3294" y="856"/>
                        <a:pt x="3579" y="761"/>
                        <a:pt x="3579" y="634"/>
                      </a:cubicBezTo>
                      <a:cubicBezTo>
                        <a:pt x="3579" y="476"/>
                        <a:pt x="3579" y="381"/>
                        <a:pt x="3610" y="223"/>
                      </a:cubicBezTo>
                      <a:cubicBezTo>
                        <a:pt x="3610" y="96"/>
                        <a:pt x="3357" y="1"/>
                        <a:pt x="3009"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7"/>
                <p:cNvSpPr/>
                <p:nvPr/>
              </p:nvSpPr>
              <p:spPr>
                <a:xfrm>
                  <a:off x="7167497" y="2159568"/>
                  <a:ext cx="95327" cy="22800"/>
                </a:xfrm>
                <a:custGeom>
                  <a:rect b="b" l="l" r="r" t="t"/>
                  <a:pathLst>
                    <a:path extrusionOk="0" h="856" w="3579">
                      <a:moveTo>
                        <a:pt x="602" y="1"/>
                      </a:moveTo>
                      <a:cubicBezTo>
                        <a:pt x="285" y="1"/>
                        <a:pt x="0" y="96"/>
                        <a:pt x="0" y="223"/>
                      </a:cubicBezTo>
                      <a:cubicBezTo>
                        <a:pt x="0" y="381"/>
                        <a:pt x="0" y="476"/>
                        <a:pt x="0" y="634"/>
                      </a:cubicBezTo>
                      <a:cubicBezTo>
                        <a:pt x="0" y="761"/>
                        <a:pt x="254" y="856"/>
                        <a:pt x="570" y="856"/>
                      </a:cubicBezTo>
                      <a:lnTo>
                        <a:pt x="2977" y="856"/>
                      </a:lnTo>
                      <a:cubicBezTo>
                        <a:pt x="3294" y="856"/>
                        <a:pt x="3579" y="761"/>
                        <a:pt x="3547" y="634"/>
                      </a:cubicBezTo>
                      <a:cubicBezTo>
                        <a:pt x="3547" y="476"/>
                        <a:pt x="3547" y="381"/>
                        <a:pt x="3547" y="223"/>
                      </a:cubicBezTo>
                      <a:cubicBezTo>
                        <a:pt x="3547" y="96"/>
                        <a:pt x="3262" y="1"/>
                        <a:pt x="294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7"/>
                <p:cNvSpPr/>
                <p:nvPr/>
              </p:nvSpPr>
              <p:spPr>
                <a:xfrm>
                  <a:off x="7277154" y="2159568"/>
                  <a:ext cx="96179" cy="22800"/>
                </a:xfrm>
                <a:custGeom>
                  <a:rect b="b" l="l" r="r" t="t"/>
                  <a:pathLst>
                    <a:path extrusionOk="0" h="856" w="3611">
                      <a:moveTo>
                        <a:pt x="602" y="1"/>
                      </a:moveTo>
                      <a:cubicBezTo>
                        <a:pt x="254" y="1"/>
                        <a:pt x="0" y="96"/>
                        <a:pt x="0" y="223"/>
                      </a:cubicBezTo>
                      <a:cubicBezTo>
                        <a:pt x="32" y="381"/>
                        <a:pt x="32" y="476"/>
                        <a:pt x="32" y="634"/>
                      </a:cubicBezTo>
                      <a:cubicBezTo>
                        <a:pt x="32" y="761"/>
                        <a:pt x="317" y="856"/>
                        <a:pt x="634" y="856"/>
                      </a:cubicBezTo>
                      <a:lnTo>
                        <a:pt x="3009" y="856"/>
                      </a:lnTo>
                      <a:cubicBezTo>
                        <a:pt x="3357" y="856"/>
                        <a:pt x="3611" y="761"/>
                        <a:pt x="3611" y="634"/>
                      </a:cubicBezTo>
                      <a:cubicBezTo>
                        <a:pt x="3579" y="476"/>
                        <a:pt x="3579" y="381"/>
                        <a:pt x="3547" y="223"/>
                      </a:cubicBezTo>
                      <a:cubicBezTo>
                        <a:pt x="3547" y="96"/>
                        <a:pt x="3262" y="1"/>
                        <a:pt x="294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7"/>
                <p:cNvSpPr/>
                <p:nvPr/>
              </p:nvSpPr>
              <p:spPr>
                <a:xfrm>
                  <a:off x="7386810" y="2159568"/>
                  <a:ext cx="97857" cy="22800"/>
                </a:xfrm>
                <a:custGeom>
                  <a:rect b="b" l="l" r="r" t="t"/>
                  <a:pathLst>
                    <a:path extrusionOk="0" h="856" w="3674">
                      <a:moveTo>
                        <a:pt x="602" y="1"/>
                      </a:moveTo>
                      <a:cubicBezTo>
                        <a:pt x="254" y="1"/>
                        <a:pt x="0" y="96"/>
                        <a:pt x="32" y="223"/>
                      </a:cubicBezTo>
                      <a:cubicBezTo>
                        <a:pt x="32" y="381"/>
                        <a:pt x="64" y="476"/>
                        <a:pt x="64" y="634"/>
                      </a:cubicBezTo>
                      <a:cubicBezTo>
                        <a:pt x="95" y="761"/>
                        <a:pt x="380" y="856"/>
                        <a:pt x="697" y="856"/>
                      </a:cubicBezTo>
                      <a:lnTo>
                        <a:pt x="3072" y="856"/>
                      </a:lnTo>
                      <a:cubicBezTo>
                        <a:pt x="3421" y="856"/>
                        <a:pt x="3674" y="761"/>
                        <a:pt x="3642" y="634"/>
                      </a:cubicBezTo>
                      <a:cubicBezTo>
                        <a:pt x="3611" y="476"/>
                        <a:pt x="3579" y="381"/>
                        <a:pt x="3547" y="223"/>
                      </a:cubicBezTo>
                      <a:cubicBezTo>
                        <a:pt x="3547" y="96"/>
                        <a:pt x="3262" y="1"/>
                        <a:pt x="294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7"/>
                <p:cNvSpPr/>
                <p:nvPr/>
              </p:nvSpPr>
              <p:spPr>
                <a:xfrm>
                  <a:off x="7496466" y="2159568"/>
                  <a:ext cx="99562" cy="22800"/>
                </a:xfrm>
                <a:custGeom>
                  <a:rect b="b" l="l" r="r" t="t"/>
                  <a:pathLst>
                    <a:path extrusionOk="0" h="856" w="3738">
                      <a:moveTo>
                        <a:pt x="570" y="1"/>
                      </a:moveTo>
                      <a:cubicBezTo>
                        <a:pt x="254" y="1"/>
                        <a:pt x="0" y="96"/>
                        <a:pt x="32" y="223"/>
                      </a:cubicBezTo>
                      <a:cubicBezTo>
                        <a:pt x="64" y="381"/>
                        <a:pt x="95" y="476"/>
                        <a:pt x="127" y="634"/>
                      </a:cubicBezTo>
                      <a:cubicBezTo>
                        <a:pt x="159" y="761"/>
                        <a:pt x="444" y="856"/>
                        <a:pt x="760" y="856"/>
                      </a:cubicBezTo>
                      <a:lnTo>
                        <a:pt x="3167" y="856"/>
                      </a:lnTo>
                      <a:cubicBezTo>
                        <a:pt x="3484" y="856"/>
                        <a:pt x="3737" y="761"/>
                        <a:pt x="3706" y="634"/>
                      </a:cubicBezTo>
                      <a:cubicBezTo>
                        <a:pt x="3642" y="476"/>
                        <a:pt x="3611" y="381"/>
                        <a:pt x="3579" y="223"/>
                      </a:cubicBezTo>
                      <a:cubicBezTo>
                        <a:pt x="3547" y="96"/>
                        <a:pt x="3262" y="1"/>
                        <a:pt x="294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7"/>
                <p:cNvSpPr/>
                <p:nvPr/>
              </p:nvSpPr>
              <p:spPr>
                <a:xfrm>
                  <a:off x="7606123" y="2159568"/>
                  <a:ext cx="100387" cy="22800"/>
                </a:xfrm>
                <a:custGeom>
                  <a:rect b="b" l="l" r="r" t="t"/>
                  <a:pathLst>
                    <a:path extrusionOk="0" h="856" w="3769">
                      <a:moveTo>
                        <a:pt x="570" y="1"/>
                      </a:moveTo>
                      <a:cubicBezTo>
                        <a:pt x="254" y="1"/>
                        <a:pt x="0" y="96"/>
                        <a:pt x="32" y="223"/>
                      </a:cubicBezTo>
                      <a:cubicBezTo>
                        <a:pt x="95" y="381"/>
                        <a:pt x="127" y="476"/>
                        <a:pt x="159" y="634"/>
                      </a:cubicBezTo>
                      <a:cubicBezTo>
                        <a:pt x="190" y="761"/>
                        <a:pt x="475" y="856"/>
                        <a:pt x="824" y="856"/>
                      </a:cubicBezTo>
                      <a:lnTo>
                        <a:pt x="3199" y="856"/>
                      </a:lnTo>
                      <a:cubicBezTo>
                        <a:pt x="3516" y="856"/>
                        <a:pt x="3769" y="761"/>
                        <a:pt x="3737" y="634"/>
                      </a:cubicBezTo>
                      <a:cubicBezTo>
                        <a:pt x="3674" y="476"/>
                        <a:pt x="3642" y="381"/>
                        <a:pt x="3579" y="223"/>
                      </a:cubicBezTo>
                      <a:cubicBezTo>
                        <a:pt x="3547" y="96"/>
                        <a:pt x="3231" y="1"/>
                        <a:pt x="2914"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7"/>
                <p:cNvSpPr/>
                <p:nvPr/>
              </p:nvSpPr>
              <p:spPr>
                <a:xfrm>
                  <a:off x="7715779" y="2159568"/>
                  <a:ext cx="101240" cy="22800"/>
                </a:xfrm>
                <a:custGeom>
                  <a:rect b="b" l="l" r="r" t="t"/>
                  <a:pathLst>
                    <a:path extrusionOk="0" h="856" w="3801">
                      <a:moveTo>
                        <a:pt x="570" y="1"/>
                      </a:moveTo>
                      <a:cubicBezTo>
                        <a:pt x="222" y="1"/>
                        <a:pt x="0" y="96"/>
                        <a:pt x="64" y="223"/>
                      </a:cubicBezTo>
                      <a:cubicBezTo>
                        <a:pt x="95" y="381"/>
                        <a:pt x="127" y="476"/>
                        <a:pt x="190" y="634"/>
                      </a:cubicBezTo>
                      <a:cubicBezTo>
                        <a:pt x="254" y="761"/>
                        <a:pt x="539" y="856"/>
                        <a:pt x="887" y="856"/>
                      </a:cubicBezTo>
                      <a:lnTo>
                        <a:pt x="3262" y="856"/>
                      </a:lnTo>
                      <a:cubicBezTo>
                        <a:pt x="3579" y="856"/>
                        <a:pt x="3801" y="761"/>
                        <a:pt x="3769" y="634"/>
                      </a:cubicBezTo>
                      <a:cubicBezTo>
                        <a:pt x="3706" y="476"/>
                        <a:pt x="3642" y="381"/>
                        <a:pt x="3579" y="223"/>
                      </a:cubicBezTo>
                      <a:cubicBezTo>
                        <a:pt x="3547" y="96"/>
                        <a:pt x="3230" y="1"/>
                        <a:pt x="2914"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7"/>
                <p:cNvSpPr/>
                <p:nvPr/>
              </p:nvSpPr>
              <p:spPr>
                <a:xfrm>
                  <a:off x="7825435" y="2159568"/>
                  <a:ext cx="102918" cy="22800"/>
                </a:xfrm>
                <a:custGeom>
                  <a:rect b="b" l="l" r="r" t="t"/>
                  <a:pathLst>
                    <a:path extrusionOk="0" h="856" w="3864">
                      <a:moveTo>
                        <a:pt x="570" y="1"/>
                      </a:moveTo>
                      <a:cubicBezTo>
                        <a:pt x="222" y="1"/>
                        <a:pt x="0" y="96"/>
                        <a:pt x="64" y="223"/>
                      </a:cubicBezTo>
                      <a:cubicBezTo>
                        <a:pt x="127" y="381"/>
                        <a:pt x="159" y="476"/>
                        <a:pt x="254" y="634"/>
                      </a:cubicBezTo>
                      <a:cubicBezTo>
                        <a:pt x="285" y="761"/>
                        <a:pt x="602" y="856"/>
                        <a:pt x="919" y="856"/>
                      </a:cubicBezTo>
                      <a:lnTo>
                        <a:pt x="3325" y="856"/>
                      </a:lnTo>
                      <a:cubicBezTo>
                        <a:pt x="3642" y="856"/>
                        <a:pt x="3864" y="761"/>
                        <a:pt x="3801" y="634"/>
                      </a:cubicBezTo>
                      <a:cubicBezTo>
                        <a:pt x="3737" y="476"/>
                        <a:pt x="3674" y="381"/>
                        <a:pt x="3610" y="223"/>
                      </a:cubicBezTo>
                      <a:cubicBezTo>
                        <a:pt x="3547" y="96"/>
                        <a:pt x="3230" y="1"/>
                        <a:pt x="2914"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7"/>
                <p:cNvSpPr/>
                <p:nvPr/>
              </p:nvSpPr>
              <p:spPr>
                <a:xfrm>
                  <a:off x="7935091" y="2159568"/>
                  <a:ext cx="104622" cy="22800"/>
                </a:xfrm>
                <a:custGeom>
                  <a:rect b="b" l="l" r="r" t="t"/>
                  <a:pathLst>
                    <a:path extrusionOk="0" h="856" w="3928">
                      <a:moveTo>
                        <a:pt x="539" y="1"/>
                      </a:moveTo>
                      <a:cubicBezTo>
                        <a:pt x="222" y="1"/>
                        <a:pt x="0" y="96"/>
                        <a:pt x="64" y="223"/>
                      </a:cubicBezTo>
                      <a:cubicBezTo>
                        <a:pt x="159" y="381"/>
                        <a:pt x="190" y="476"/>
                        <a:pt x="285" y="634"/>
                      </a:cubicBezTo>
                      <a:cubicBezTo>
                        <a:pt x="349" y="761"/>
                        <a:pt x="665" y="856"/>
                        <a:pt x="982" y="856"/>
                      </a:cubicBezTo>
                      <a:lnTo>
                        <a:pt x="3389" y="856"/>
                      </a:lnTo>
                      <a:cubicBezTo>
                        <a:pt x="3705" y="856"/>
                        <a:pt x="3927" y="761"/>
                        <a:pt x="3864" y="634"/>
                      </a:cubicBezTo>
                      <a:cubicBezTo>
                        <a:pt x="3737" y="476"/>
                        <a:pt x="3705" y="381"/>
                        <a:pt x="3610" y="223"/>
                      </a:cubicBezTo>
                      <a:cubicBezTo>
                        <a:pt x="3547" y="96"/>
                        <a:pt x="3230" y="1"/>
                        <a:pt x="2882"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7"/>
                <p:cNvSpPr/>
                <p:nvPr/>
              </p:nvSpPr>
              <p:spPr>
                <a:xfrm>
                  <a:off x="6367009" y="2188254"/>
                  <a:ext cx="80997" cy="35451"/>
                </a:xfrm>
                <a:custGeom>
                  <a:rect b="b" l="l" r="r" t="t"/>
                  <a:pathLst>
                    <a:path extrusionOk="0" h="1331" w="3041">
                      <a:moveTo>
                        <a:pt x="1299" y="1"/>
                      </a:moveTo>
                      <a:cubicBezTo>
                        <a:pt x="950" y="1"/>
                        <a:pt x="634" y="96"/>
                        <a:pt x="570" y="222"/>
                      </a:cubicBezTo>
                      <a:cubicBezTo>
                        <a:pt x="380" y="571"/>
                        <a:pt x="285" y="761"/>
                        <a:pt x="64" y="1109"/>
                      </a:cubicBezTo>
                      <a:cubicBezTo>
                        <a:pt x="0" y="1236"/>
                        <a:pt x="222" y="1331"/>
                        <a:pt x="570" y="1331"/>
                      </a:cubicBezTo>
                      <a:lnTo>
                        <a:pt x="1806" y="1331"/>
                      </a:lnTo>
                      <a:cubicBezTo>
                        <a:pt x="2122" y="1331"/>
                        <a:pt x="2471" y="1236"/>
                        <a:pt x="2534" y="1109"/>
                      </a:cubicBezTo>
                      <a:cubicBezTo>
                        <a:pt x="2692" y="761"/>
                        <a:pt x="2787" y="571"/>
                        <a:pt x="2977" y="222"/>
                      </a:cubicBezTo>
                      <a:cubicBezTo>
                        <a:pt x="3041" y="96"/>
                        <a:pt x="2819" y="1"/>
                        <a:pt x="2471"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7"/>
                <p:cNvSpPr/>
                <p:nvPr/>
              </p:nvSpPr>
              <p:spPr>
                <a:xfrm>
                  <a:off x="6448832" y="2188254"/>
                  <a:ext cx="110509" cy="35451"/>
                </a:xfrm>
                <a:custGeom>
                  <a:rect b="b" l="l" r="r" t="t"/>
                  <a:pathLst>
                    <a:path extrusionOk="0" h="1331" w="4149">
                      <a:moveTo>
                        <a:pt x="1204" y="1"/>
                      </a:moveTo>
                      <a:cubicBezTo>
                        <a:pt x="887" y="1"/>
                        <a:pt x="570" y="96"/>
                        <a:pt x="507" y="222"/>
                      </a:cubicBezTo>
                      <a:cubicBezTo>
                        <a:pt x="317" y="571"/>
                        <a:pt x="222" y="761"/>
                        <a:pt x="64" y="1109"/>
                      </a:cubicBezTo>
                      <a:cubicBezTo>
                        <a:pt x="0" y="1236"/>
                        <a:pt x="222" y="1331"/>
                        <a:pt x="570" y="1331"/>
                      </a:cubicBezTo>
                      <a:lnTo>
                        <a:pt x="3009" y="1331"/>
                      </a:lnTo>
                      <a:cubicBezTo>
                        <a:pt x="3357" y="1331"/>
                        <a:pt x="3674" y="1236"/>
                        <a:pt x="3706" y="1109"/>
                      </a:cubicBezTo>
                      <a:cubicBezTo>
                        <a:pt x="3864" y="761"/>
                        <a:pt x="3959" y="571"/>
                        <a:pt x="4117" y="222"/>
                      </a:cubicBezTo>
                      <a:cubicBezTo>
                        <a:pt x="4149" y="96"/>
                        <a:pt x="3927" y="1"/>
                        <a:pt x="3611"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7"/>
                <p:cNvSpPr/>
                <p:nvPr/>
              </p:nvSpPr>
              <p:spPr>
                <a:xfrm>
                  <a:off x="6562696" y="2188254"/>
                  <a:ext cx="108831" cy="35451"/>
                </a:xfrm>
                <a:custGeom>
                  <a:rect b="b" l="l" r="r" t="t"/>
                  <a:pathLst>
                    <a:path extrusionOk="0" h="1331" w="4086">
                      <a:moveTo>
                        <a:pt x="1141" y="1"/>
                      </a:moveTo>
                      <a:cubicBezTo>
                        <a:pt x="792" y="1"/>
                        <a:pt x="476" y="96"/>
                        <a:pt x="444" y="222"/>
                      </a:cubicBezTo>
                      <a:cubicBezTo>
                        <a:pt x="286" y="571"/>
                        <a:pt x="222" y="761"/>
                        <a:pt x="64" y="1109"/>
                      </a:cubicBezTo>
                      <a:cubicBezTo>
                        <a:pt x="1" y="1236"/>
                        <a:pt x="254" y="1331"/>
                        <a:pt x="571" y="1331"/>
                      </a:cubicBezTo>
                      <a:lnTo>
                        <a:pt x="3041" y="1331"/>
                      </a:lnTo>
                      <a:cubicBezTo>
                        <a:pt x="3358" y="1331"/>
                        <a:pt x="3674" y="1236"/>
                        <a:pt x="3706" y="1109"/>
                      </a:cubicBezTo>
                      <a:cubicBezTo>
                        <a:pt x="3833" y="761"/>
                        <a:pt x="3928" y="571"/>
                        <a:pt x="4054" y="222"/>
                      </a:cubicBezTo>
                      <a:cubicBezTo>
                        <a:pt x="4086" y="96"/>
                        <a:pt x="3864" y="1"/>
                        <a:pt x="351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7"/>
                <p:cNvSpPr/>
                <p:nvPr/>
              </p:nvSpPr>
              <p:spPr>
                <a:xfrm>
                  <a:off x="6676561" y="2188254"/>
                  <a:ext cx="107153" cy="35451"/>
                </a:xfrm>
                <a:custGeom>
                  <a:rect b="b" l="l" r="r" t="t"/>
                  <a:pathLst>
                    <a:path extrusionOk="0" h="1331" w="4023">
                      <a:moveTo>
                        <a:pt x="1046" y="1"/>
                      </a:moveTo>
                      <a:cubicBezTo>
                        <a:pt x="729" y="1"/>
                        <a:pt x="413" y="96"/>
                        <a:pt x="381" y="222"/>
                      </a:cubicBezTo>
                      <a:cubicBezTo>
                        <a:pt x="254" y="571"/>
                        <a:pt x="191" y="761"/>
                        <a:pt x="64" y="1109"/>
                      </a:cubicBezTo>
                      <a:cubicBezTo>
                        <a:pt x="1" y="1236"/>
                        <a:pt x="254" y="1331"/>
                        <a:pt x="603" y="1331"/>
                      </a:cubicBezTo>
                      <a:lnTo>
                        <a:pt x="3041" y="1331"/>
                      </a:lnTo>
                      <a:cubicBezTo>
                        <a:pt x="3390" y="1331"/>
                        <a:pt x="3675" y="1236"/>
                        <a:pt x="3738" y="1109"/>
                      </a:cubicBezTo>
                      <a:cubicBezTo>
                        <a:pt x="3833" y="761"/>
                        <a:pt x="3865" y="571"/>
                        <a:pt x="3991" y="222"/>
                      </a:cubicBezTo>
                      <a:cubicBezTo>
                        <a:pt x="4023" y="96"/>
                        <a:pt x="3770" y="1"/>
                        <a:pt x="3453"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7"/>
                <p:cNvSpPr/>
                <p:nvPr/>
              </p:nvSpPr>
              <p:spPr>
                <a:xfrm>
                  <a:off x="6791278" y="2188254"/>
                  <a:ext cx="103797" cy="35451"/>
                </a:xfrm>
                <a:custGeom>
                  <a:rect b="b" l="l" r="r" t="t"/>
                  <a:pathLst>
                    <a:path extrusionOk="0" h="1331" w="3897">
                      <a:moveTo>
                        <a:pt x="919" y="1"/>
                      </a:moveTo>
                      <a:cubicBezTo>
                        <a:pt x="603" y="1"/>
                        <a:pt x="318" y="96"/>
                        <a:pt x="286" y="222"/>
                      </a:cubicBezTo>
                      <a:cubicBezTo>
                        <a:pt x="159" y="571"/>
                        <a:pt x="128" y="761"/>
                        <a:pt x="33" y="1109"/>
                      </a:cubicBezTo>
                      <a:cubicBezTo>
                        <a:pt x="1" y="1236"/>
                        <a:pt x="254" y="1331"/>
                        <a:pt x="571" y="1331"/>
                      </a:cubicBezTo>
                      <a:lnTo>
                        <a:pt x="3041" y="1331"/>
                      </a:lnTo>
                      <a:cubicBezTo>
                        <a:pt x="3358" y="1331"/>
                        <a:pt x="3675" y="1236"/>
                        <a:pt x="3675" y="1109"/>
                      </a:cubicBezTo>
                      <a:cubicBezTo>
                        <a:pt x="3770" y="761"/>
                        <a:pt x="3801" y="571"/>
                        <a:pt x="3865" y="222"/>
                      </a:cubicBezTo>
                      <a:cubicBezTo>
                        <a:pt x="3896" y="96"/>
                        <a:pt x="3643" y="1"/>
                        <a:pt x="332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7"/>
                <p:cNvSpPr/>
                <p:nvPr/>
              </p:nvSpPr>
              <p:spPr>
                <a:xfrm>
                  <a:off x="6905169" y="2188254"/>
                  <a:ext cx="102092" cy="35451"/>
                </a:xfrm>
                <a:custGeom>
                  <a:rect b="b" l="l" r="r" t="t"/>
                  <a:pathLst>
                    <a:path extrusionOk="0" h="1331" w="3833">
                      <a:moveTo>
                        <a:pt x="855" y="1"/>
                      </a:moveTo>
                      <a:cubicBezTo>
                        <a:pt x="507" y="1"/>
                        <a:pt x="222" y="96"/>
                        <a:pt x="190" y="222"/>
                      </a:cubicBezTo>
                      <a:cubicBezTo>
                        <a:pt x="127" y="571"/>
                        <a:pt x="95" y="761"/>
                        <a:pt x="32" y="1109"/>
                      </a:cubicBezTo>
                      <a:cubicBezTo>
                        <a:pt x="0" y="1236"/>
                        <a:pt x="254" y="1331"/>
                        <a:pt x="602" y="1331"/>
                      </a:cubicBezTo>
                      <a:lnTo>
                        <a:pt x="3040" y="1331"/>
                      </a:lnTo>
                      <a:cubicBezTo>
                        <a:pt x="3389" y="1331"/>
                        <a:pt x="3674" y="1236"/>
                        <a:pt x="3674" y="1109"/>
                      </a:cubicBezTo>
                      <a:cubicBezTo>
                        <a:pt x="3737" y="761"/>
                        <a:pt x="3769" y="571"/>
                        <a:pt x="3801" y="222"/>
                      </a:cubicBezTo>
                      <a:cubicBezTo>
                        <a:pt x="3832" y="96"/>
                        <a:pt x="3579" y="1"/>
                        <a:pt x="3231"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7"/>
                <p:cNvSpPr/>
                <p:nvPr/>
              </p:nvSpPr>
              <p:spPr>
                <a:xfrm>
                  <a:off x="7019034" y="2188254"/>
                  <a:ext cx="99562" cy="35451"/>
                </a:xfrm>
                <a:custGeom>
                  <a:rect b="b" l="l" r="r" t="t"/>
                  <a:pathLst>
                    <a:path extrusionOk="0" h="1331" w="3738">
                      <a:moveTo>
                        <a:pt x="761" y="1"/>
                      </a:moveTo>
                      <a:cubicBezTo>
                        <a:pt x="444" y="1"/>
                        <a:pt x="159" y="96"/>
                        <a:pt x="127" y="222"/>
                      </a:cubicBezTo>
                      <a:cubicBezTo>
                        <a:pt x="96" y="571"/>
                        <a:pt x="64" y="761"/>
                        <a:pt x="32" y="1109"/>
                      </a:cubicBezTo>
                      <a:cubicBezTo>
                        <a:pt x="1" y="1236"/>
                        <a:pt x="286" y="1331"/>
                        <a:pt x="602" y="1331"/>
                      </a:cubicBezTo>
                      <a:lnTo>
                        <a:pt x="3072" y="1331"/>
                      </a:lnTo>
                      <a:cubicBezTo>
                        <a:pt x="3389" y="1331"/>
                        <a:pt x="3674" y="1236"/>
                        <a:pt x="3674" y="1109"/>
                      </a:cubicBezTo>
                      <a:cubicBezTo>
                        <a:pt x="3706" y="761"/>
                        <a:pt x="3706" y="571"/>
                        <a:pt x="3738" y="222"/>
                      </a:cubicBezTo>
                      <a:cubicBezTo>
                        <a:pt x="3738" y="96"/>
                        <a:pt x="3484" y="1"/>
                        <a:pt x="3167"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7"/>
                <p:cNvSpPr/>
                <p:nvPr/>
              </p:nvSpPr>
              <p:spPr>
                <a:xfrm>
                  <a:off x="7132898" y="2188254"/>
                  <a:ext cx="97884" cy="35451"/>
                </a:xfrm>
                <a:custGeom>
                  <a:rect b="b" l="l" r="r" t="t"/>
                  <a:pathLst>
                    <a:path extrusionOk="0" h="1331" w="3675">
                      <a:moveTo>
                        <a:pt x="666" y="1"/>
                      </a:moveTo>
                      <a:cubicBezTo>
                        <a:pt x="349" y="1"/>
                        <a:pt x="64" y="96"/>
                        <a:pt x="64" y="222"/>
                      </a:cubicBezTo>
                      <a:cubicBezTo>
                        <a:pt x="64" y="571"/>
                        <a:pt x="33" y="761"/>
                        <a:pt x="33" y="1109"/>
                      </a:cubicBezTo>
                      <a:cubicBezTo>
                        <a:pt x="1" y="1236"/>
                        <a:pt x="286" y="1331"/>
                        <a:pt x="634" y="1331"/>
                      </a:cubicBezTo>
                      <a:lnTo>
                        <a:pt x="3073" y="1331"/>
                      </a:lnTo>
                      <a:cubicBezTo>
                        <a:pt x="3421" y="1331"/>
                        <a:pt x="3675" y="1236"/>
                        <a:pt x="3675" y="1109"/>
                      </a:cubicBezTo>
                      <a:cubicBezTo>
                        <a:pt x="3675" y="761"/>
                        <a:pt x="3675" y="571"/>
                        <a:pt x="3675" y="222"/>
                      </a:cubicBezTo>
                      <a:cubicBezTo>
                        <a:pt x="3675" y="96"/>
                        <a:pt x="3390" y="1"/>
                        <a:pt x="3073"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7"/>
                <p:cNvSpPr/>
                <p:nvPr/>
              </p:nvSpPr>
              <p:spPr>
                <a:xfrm>
                  <a:off x="7246790" y="2188254"/>
                  <a:ext cx="98709" cy="35451"/>
                </a:xfrm>
                <a:custGeom>
                  <a:rect b="b" l="l" r="r" t="t"/>
                  <a:pathLst>
                    <a:path extrusionOk="0" h="1331" w="3706">
                      <a:moveTo>
                        <a:pt x="602" y="1"/>
                      </a:moveTo>
                      <a:cubicBezTo>
                        <a:pt x="254" y="1"/>
                        <a:pt x="0" y="96"/>
                        <a:pt x="0" y="222"/>
                      </a:cubicBezTo>
                      <a:cubicBezTo>
                        <a:pt x="0" y="571"/>
                        <a:pt x="0" y="761"/>
                        <a:pt x="32" y="1109"/>
                      </a:cubicBezTo>
                      <a:cubicBezTo>
                        <a:pt x="32" y="1236"/>
                        <a:pt x="285" y="1331"/>
                        <a:pt x="634" y="1331"/>
                      </a:cubicBezTo>
                      <a:lnTo>
                        <a:pt x="3104" y="1331"/>
                      </a:lnTo>
                      <a:cubicBezTo>
                        <a:pt x="3420" y="1331"/>
                        <a:pt x="3706" y="1236"/>
                        <a:pt x="3674" y="1109"/>
                      </a:cubicBezTo>
                      <a:cubicBezTo>
                        <a:pt x="3642" y="761"/>
                        <a:pt x="3642" y="571"/>
                        <a:pt x="3611" y="222"/>
                      </a:cubicBezTo>
                      <a:cubicBezTo>
                        <a:pt x="3579" y="96"/>
                        <a:pt x="3325" y="1"/>
                        <a:pt x="2977"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7"/>
                <p:cNvSpPr/>
                <p:nvPr/>
              </p:nvSpPr>
              <p:spPr>
                <a:xfrm>
                  <a:off x="7358976" y="2188254"/>
                  <a:ext cx="100387" cy="35451"/>
                </a:xfrm>
                <a:custGeom>
                  <a:rect b="b" l="l" r="r" t="t"/>
                  <a:pathLst>
                    <a:path extrusionOk="0" h="1331" w="3769">
                      <a:moveTo>
                        <a:pt x="570" y="1"/>
                      </a:moveTo>
                      <a:cubicBezTo>
                        <a:pt x="254" y="1"/>
                        <a:pt x="0" y="96"/>
                        <a:pt x="0" y="222"/>
                      </a:cubicBezTo>
                      <a:cubicBezTo>
                        <a:pt x="32" y="571"/>
                        <a:pt x="32" y="761"/>
                        <a:pt x="95" y="1109"/>
                      </a:cubicBezTo>
                      <a:cubicBezTo>
                        <a:pt x="95" y="1236"/>
                        <a:pt x="380" y="1331"/>
                        <a:pt x="729" y="1331"/>
                      </a:cubicBezTo>
                      <a:lnTo>
                        <a:pt x="3167" y="1331"/>
                      </a:lnTo>
                      <a:cubicBezTo>
                        <a:pt x="3515" y="1331"/>
                        <a:pt x="3769" y="1236"/>
                        <a:pt x="3737" y="1109"/>
                      </a:cubicBezTo>
                      <a:cubicBezTo>
                        <a:pt x="3674" y="761"/>
                        <a:pt x="3674" y="571"/>
                        <a:pt x="3610" y="222"/>
                      </a:cubicBezTo>
                      <a:cubicBezTo>
                        <a:pt x="3579" y="96"/>
                        <a:pt x="3294" y="1"/>
                        <a:pt x="2977"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7"/>
                <p:cNvSpPr/>
                <p:nvPr/>
              </p:nvSpPr>
              <p:spPr>
                <a:xfrm>
                  <a:off x="7470311" y="2188254"/>
                  <a:ext cx="102944" cy="35451"/>
                </a:xfrm>
                <a:custGeom>
                  <a:rect b="b" l="l" r="r" t="t"/>
                  <a:pathLst>
                    <a:path extrusionOk="0" h="1331" w="3865">
                      <a:moveTo>
                        <a:pt x="602" y="1"/>
                      </a:moveTo>
                      <a:cubicBezTo>
                        <a:pt x="254" y="1"/>
                        <a:pt x="1" y="96"/>
                        <a:pt x="32" y="222"/>
                      </a:cubicBezTo>
                      <a:cubicBezTo>
                        <a:pt x="96" y="571"/>
                        <a:pt x="127" y="761"/>
                        <a:pt x="191" y="1109"/>
                      </a:cubicBezTo>
                      <a:cubicBezTo>
                        <a:pt x="191" y="1236"/>
                        <a:pt x="476" y="1331"/>
                        <a:pt x="824" y="1331"/>
                      </a:cubicBezTo>
                      <a:lnTo>
                        <a:pt x="3262" y="1331"/>
                      </a:lnTo>
                      <a:cubicBezTo>
                        <a:pt x="3611" y="1331"/>
                        <a:pt x="3864" y="1236"/>
                        <a:pt x="3832" y="1109"/>
                      </a:cubicBezTo>
                      <a:cubicBezTo>
                        <a:pt x="3769" y="761"/>
                        <a:pt x="3706" y="571"/>
                        <a:pt x="3642" y="222"/>
                      </a:cubicBezTo>
                      <a:cubicBezTo>
                        <a:pt x="3611" y="96"/>
                        <a:pt x="3326" y="1"/>
                        <a:pt x="2977"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7"/>
                <p:cNvSpPr/>
                <p:nvPr/>
              </p:nvSpPr>
              <p:spPr>
                <a:xfrm>
                  <a:off x="7582497" y="2188254"/>
                  <a:ext cx="104622" cy="35451"/>
                </a:xfrm>
                <a:custGeom>
                  <a:rect b="b" l="l" r="r" t="t"/>
                  <a:pathLst>
                    <a:path extrusionOk="0" h="1331" w="3928">
                      <a:moveTo>
                        <a:pt x="571" y="1"/>
                      </a:moveTo>
                      <a:cubicBezTo>
                        <a:pt x="222" y="1"/>
                        <a:pt x="1" y="96"/>
                        <a:pt x="32" y="222"/>
                      </a:cubicBezTo>
                      <a:cubicBezTo>
                        <a:pt x="96" y="571"/>
                        <a:pt x="159" y="761"/>
                        <a:pt x="222" y="1109"/>
                      </a:cubicBezTo>
                      <a:cubicBezTo>
                        <a:pt x="254" y="1236"/>
                        <a:pt x="571" y="1331"/>
                        <a:pt x="919" y="1331"/>
                      </a:cubicBezTo>
                      <a:lnTo>
                        <a:pt x="3357" y="1331"/>
                      </a:lnTo>
                      <a:cubicBezTo>
                        <a:pt x="3706" y="1331"/>
                        <a:pt x="3927" y="1236"/>
                        <a:pt x="3896" y="1109"/>
                      </a:cubicBezTo>
                      <a:cubicBezTo>
                        <a:pt x="3801" y="761"/>
                        <a:pt x="3737" y="571"/>
                        <a:pt x="3642" y="222"/>
                      </a:cubicBezTo>
                      <a:cubicBezTo>
                        <a:pt x="3579" y="96"/>
                        <a:pt x="3294" y="1"/>
                        <a:pt x="2946"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7"/>
                <p:cNvSpPr/>
                <p:nvPr/>
              </p:nvSpPr>
              <p:spPr>
                <a:xfrm>
                  <a:off x="7693832" y="2188254"/>
                  <a:ext cx="108005" cy="35451"/>
                </a:xfrm>
                <a:custGeom>
                  <a:rect b="b" l="l" r="r" t="t"/>
                  <a:pathLst>
                    <a:path extrusionOk="0" h="1331" w="4055">
                      <a:moveTo>
                        <a:pt x="571" y="1"/>
                      </a:moveTo>
                      <a:cubicBezTo>
                        <a:pt x="254" y="1"/>
                        <a:pt x="1" y="96"/>
                        <a:pt x="64" y="222"/>
                      </a:cubicBezTo>
                      <a:cubicBezTo>
                        <a:pt x="159" y="571"/>
                        <a:pt x="223" y="761"/>
                        <a:pt x="318" y="1109"/>
                      </a:cubicBezTo>
                      <a:cubicBezTo>
                        <a:pt x="381" y="1236"/>
                        <a:pt x="666" y="1331"/>
                        <a:pt x="1014" y="1331"/>
                      </a:cubicBezTo>
                      <a:lnTo>
                        <a:pt x="3484" y="1331"/>
                      </a:lnTo>
                      <a:cubicBezTo>
                        <a:pt x="3801" y="1331"/>
                        <a:pt x="4054" y="1236"/>
                        <a:pt x="3991" y="1109"/>
                      </a:cubicBezTo>
                      <a:cubicBezTo>
                        <a:pt x="3864" y="761"/>
                        <a:pt x="3801" y="571"/>
                        <a:pt x="3643" y="222"/>
                      </a:cubicBezTo>
                      <a:cubicBezTo>
                        <a:pt x="3611" y="96"/>
                        <a:pt x="3294" y="1"/>
                        <a:pt x="2978"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7"/>
                <p:cNvSpPr/>
                <p:nvPr/>
              </p:nvSpPr>
              <p:spPr>
                <a:xfrm>
                  <a:off x="7806018" y="2188254"/>
                  <a:ext cx="256468" cy="35451"/>
                </a:xfrm>
                <a:custGeom>
                  <a:rect b="b" l="l" r="r" t="t"/>
                  <a:pathLst>
                    <a:path extrusionOk="0" h="1331" w="9629">
                      <a:moveTo>
                        <a:pt x="571" y="1"/>
                      </a:moveTo>
                      <a:cubicBezTo>
                        <a:pt x="223" y="1"/>
                        <a:pt x="1" y="96"/>
                        <a:pt x="32" y="222"/>
                      </a:cubicBezTo>
                      <a:cubicBezTo>
                        <a:pt x="191" y="571"/>
                        <a:pt x="254" y="761"/>
                        <a:pt x="381" y="1109"/>
                      </a:cubicBezTo>
                      <a:cubicBezTo>
                        <a:pt x="444" y="1236"/>
                        <a:pt x="761" y="1331"/>
                        <a:pt x="1109" y="1331"/>
                      </a:cubicBezTo>
                      <a:lnTo>
                        <a:pt x="9058" y="1331"/>
                      </a:lnTo>
                      <a:cubicBezTo>
                        <a:pt x="9407" y="1331"/>
                        <a:pt x="9628" y="1236"/>
                        <a:pt x="9565" y="1109"/>
                      </a:cubicBezTo>
                      <a:cubicBezTo>
                        <a:pt x="9343" y="761"/>
                        <a:pt x="9248" y="571"/>
                        <a:pt x="9058" y="222"/>
                      </a:cubicBezTo>
                      <a:cubicBezTo>
                        <a:pt x="8995" y="96"/>
                        <a:pt x="8678" y="1"/>
                        <a:pt x="8330" y="1"/>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7"/>
                <p:cNvSpPr/>
                <p:nvPr/>
              </p:nvSpPr>
              <p:spPr>
                <a:xfrm>
                  <a:off x="6344236" y="2229592"/>
                  <a:ext cx="148490" cy="35451"/>
                </a:xfrm>
                <a:custGeom>
                  <a:rect b="b" l="l" r="r" t="t"/>
                  <a:pathLst>
                    <a:path extrusionOk="0" h="1331" w="5575">
                      <a:moveTo>
                        <a:pt x="1299" y="0"/>
                      </a:moveTo>
                      <a:cubicBezTo>
                        <a:pt x="982" y="0"/>
                        <a:pt x="634" y="95"/>
                        <a:pt x="570" y="222"/>
                      </a:cubicBezTo>
                      <a:cubicBezTo>
                        <a:pt x="380" y="571"/>
                        <a:pt x="285" y="761"/>
                        <a:pt x="64" y="1109"/>
                      </a:cubicBezTo>
                      <a:cubicBezTo>
                        <a:pt x="0" y="1236"/>
                        <a:pt x="222" y="1331"/>
                        <a:pt x="570" y="1331"/>
                      </a:cubicBezTo>
                      <a:lnTo>
                        <a:pt x="4371" y="1331"/>
                      </a:lnTo>
                      <a:cubicBezTo>
                        <a:pt x="4719" y="1331"/>
                        <a:pt x="5036" y="1236"/>
                        <a:pt x="5099" y="1109"/>
                      </a:cubicBezTo>
                      <a:cubicBezTo>
                        <a:pt x="5257" y="761"/>
                        <a:pt x="5352" y="571"/>
                        <a:pt x="5511" y="222"/>
                      </a:cubicBezTo>
                      <a:cubicBezTo>
                        <a:pt x="5574" y="95"/>
                        <a:pt x="5352" y="0"/>
                        <a:pt x="500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7"/>
                <p:cNvSpPr/>
                <p:nvPr/>
              </p:nvSpPr>
              <p:spPr>
                <a:xfrm>
                  <a:off x="6495230" y="2229592"/>
                  <a:ext cx="112213" cy="35451"/>
                </a:xfrm>
                <a:custGeom>
                  <a:rect b="b" l="l" r="r" t="t"/>
                  <a:pathLst>
                    <a:path extrusionOk="0" h="1331" w="4213">
                      <a:moveTo>
                        <a:pt x="1172" y="0"/>
                      </a:moveTo>
                      <a:cubicBezTo>
                        <a:pt x="823" y="0"/>
                        <a:pt x="507" y="95"/>
                        <a:pt x="443" y="222"/>
                      </a:cubicBezTo>
                      <a:cubicBezTo>
                        <a:pt x="285" y="571"/>
                        <a:pt x="222" y="761"/>
                        <a:pt x="63" y="1109"/>
                      </a:cubicBezTo>
                      <a:cubicBezTo>
                        <a:pt x="0" y="1236"/>
                        <a:pt x="222" y="1331"/>
                        <a:pt x="570" y="1331"/>
                      </a:cubicBezTo>
                      <a:lnTo>
                        <a:pt x="3104" y="1331"/>
                      </a:lnTo>
                      <a:cubicBezTo>
                        <a:pt x="3452" y="1331"/>
                        <a:pt x="3769" y="1236"/>
                        <a:pt x="3800" y="1109"/>
                      </a:cubicBezTo>
                      <a:cubicBezTo>
                        <a:pt x="3959" y="761"/>
                        <a:pt x="4022" y="571"/>
                        <a:pt x="4149" y="222"/>
                      </a:cubicBezTo>
                      <a:cubicBezTo>
                        <a:pt x="4212" y="95"/>
                        <a:pt x="3990" y="0"/>
                        <a:pt x="364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7"/>
                <p:cNvSpPr/>
                <p:nvPr/>
              </p:nvSpPr>
              <p:spPr>
                <a:xfrm>
                  <a:off x="6612477" y="2229592"/>
                  <a:ext cx="109683" cy="35451"/>
                </a:xfrm>
                <a:custGeom>
                  <a:rect b="b" l="l" r="r" t="t"/>
                  <a:pathLst>
                    <a:path extrusionOk="0" h="1331" w="4118">
                      <a:moveTo>
                        <a:pt x="1077" y="0"/>
                      </a:moveTo>
                      <a:cubicBezTo>
                        <a:pt x="728" y="0"/>
                        <a:pt x="412" y="95"/>
                        <a:pt x="380" y="222"/>
                      </a:cubicBezTo>
                      <a:cubicBezTo>
                        <a:pt x="253" y="571"/>
                        <a:pt x="158" y="761"/>
                        <a:pt x="32" y="1109"/>
                      </a:cubicBezTo>
                      <a:cubicBezTo>
                        <a:pt x="0" y="1236"/>
                        <a:pt x="222" y="1331"/>
                        <a:pt x="570" y="1331"/>
                      </a:cubicBezTo>
                      <a:lnTo>
                        <a:pt x="3104" y="1331"/>
                      </a:lnTo>
                      <a:cubicBezTo>
                        <a:pt x="3452" y="1331"/>
                        <a:pt x="3769" y="1236"/>
                        <a:pt x="3800" y="1109"/>
                      </a:cubicBezTo>
                      <a:cubicBezTo>
                        <a:pt x="3927" y="761"/>
                        <a:pt x="3959" y="571"/>
                        <a:pt x="4085" y="222"/>
                      </a:cubicBezTo>
                      <a:cubicBezTo>
                        <a:pt x="4117" y="95"/>
                        <a:pt x="3895" y="0"/>
                        <a:pt x="3547"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7"/>
                <p:cNvSpPr/>
                <p:nvPr/>
              </p:nvSpPr>
              <p:spPr>
                <a:xfrm>
                  <a:off x="6729724" y="2229592"/>
                  <a:ext cx="107153" cy="35451"/>
                </a:xfrm>
                <a:custGeom>
                  <a:rect b="b" l="l" r="r" t="t"/>
                  <a:pathLst>
                    <a:path extrusionOk="0" h="1331" w="4023">
                      <a:moveTo>
                        <a:pt x="982" y="0"/>
                      </a:moveTo>
                      <a:cubicBezTo>
                        <a:pt x="633" y="0"/>
                        <a:pt x="348" y="95"/>
                        <a:pt x="285" y="222"/>
                      </a:cubicBezTo>
                      <a:cubicBezTo>
                        <a:pt x="190" y="571"/>
                        <a:pt x="127" y="761"/>
                        <a:pt x="32" y="1109"/>
                      </a:cubicBezTo>
                      <a:cubicBezTo>
                        <a:pt x="0" y="1236"/>
                        <a:pt x="253" y="1331"/>
                        <a:pt x="602" y="1331"/>
                      </a:cubicBezTo>
                      <a:lnTo>
                        <a:pt x="3104" y="1331"/>
                      </a:lnTo>
                      <a:cubicBezTo>
                        <a:pt x="3452" y="1331"/>
                        <a:pt x="3769" y="1236"/>
                        <a:pt x="3800" y="1109"/>
                      </a:cubicBezTo>
                      <a:cubicBezTo>
                        <a:pt x="3864" y="761"/>
                        <a:pt x="3927" y="571"/>
                        <a:pt x="4022" y="222"/>
                      </a:cubicBezTo>
                      <a:cubicBezTo>
                        <a:pt x="4022" y="95"/>
                        <a:pt x="3800" y="0"/>
                        <a:pt x="345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7"/>
                <p:cNvSpPr/>
                <p:nvPr/>
              </p:nvSpPr>
              <p:spPr>
                <a:xfrm>
                  <a:off x="6846972" y="2229592"/>
                  <a:ext cx="105448" cy="35451"/>
                </a:xfrm>
                <a:custGeom>
                  <a:rect b="b" l="l" r="r" t="t"/>
                  <a:pathLst>
                    <a:path extrusionOk="0" h="1331" w="3959">
                      <a:moveTo>
                        <a:pt x="887" y="0"/>
                      </a:moveTo>
                      <a:cubicBezTo>
                        <a:pt x="538" y="0"/>
                        <a:pt x="253" y="95"/>
                        <a:pt x="222" y="222"/>
                      </a:cubicBezTo>
                      <a:cubicBezTo>
                        <a:pt x="127" y="571"/>
                        <a:pt x="95" y="761"/>
                        <a:pt x="0" y="1109"/>
                      </a:cubicBezTo>
                      <a:cubicBezTo>
                        <a:pt x="0" y="1236"/>
                        <a:pt x="253" y="1331"/>
                        <a:pt x="602" y="1331"/>
                      </a:cubicBezTo>
                      <a:lnTo>
                        <a:pt x="3104" y="1331"/>
                      </a:lnTo>
                      <a:cubicBezTo>
                        <a:pt x="3452" y="1331"/>
                        <a:pt x="3769" y="1236"/>
                        <a:pt x="3769" y="1109"/>
                      </a:cubicBezTo>
                      <a:cubicBezTo>
                        <a:pt x="3832" y="761"/>
                        <a:pt x="3864" y="571"/>
                        <a:pt x="3927" y="222"/>
                      </a:cubicBezTo>
                      <a:cubicBezTo>
                        <a:pt x="3959" y="95"/>
                        <a:pt x="3705" y="0"/>
                        <a:pt x="3357"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7"/>
                <p:cNvSpPr/>
                <p:nvPr/>
              </p:nvSpPr>
              <p:spPr>
                <a:xfrm>
                  <a:off x="6963367" y="2229592"/>
                  <a:ext cx="103770" cy="35451"/>
                </a:xfrm>
                <a:custGeom>
                  <a:rect b="b" l="l" r="r" t="t"/>
                  <a:pathLst>
                    <a:path extrusionOk="0" h="1331" w="3896">
                      <a:moveTo>
                        <a:pt x="824" y="0"/>
                      </a:moveTo>
                      <a:cubicBezTo>
                        <a:pt x="475" y="0"/>
                        <a:pt x="190" y="95"/>
                        <a:pt x="190" y="222"/>
                      </a:cubicBezTo>
                      <a:cubicBezTo>
                        <a:pt x="127" y="571"/>
                        <a:pt x="95" y="761"/>
                        <a:pt x="32" y="1109"/>
                      </a:cubicBezTo>
                      <a:cubicBezTo>
                        <a:pt x="0" y="1236"/>
                        <a:pt x="285" y="1331"/>
                        <a:pt x="634" y="1331"/>
                      </a:cubicBezTo>
                      <a:lnTo>
                        <a:pt x="3136" y="1331"/>
                      </a:lnTo>
                      <a:cubicBezTo>
                        <a:pt x="3484" y="1331"/>
                        <a:pt x="3801" y="1236"/>
                        <a:pt x="3801" y="1109"/>
                      </a:cubicBezTo>
                      <a:cubicBezTo>
                        <a:pt x="3832" y="761"/>
                        <a:pt x="3832" y="571"/>
                        <a:pt x="3896" y="222"/>
                      </a:cubicBezTo>
                      <a:cubicBezTo>
                        <a:pt x="3896" y="95"/>
                        <a:pt x="3642" y="0"/>
                        <a:pt x="329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7"/>
                <p:cNvSpPr/>
                <p:nvPr/>
              </p:nvSpPr>
              <p:spPr>
                <a:xfrm>
                  <a:off x="7080614" y="2229592"/>
                  <a:ext cx="101240" cy="35451"/>
                </a:xfrm>
                <a:custGeom>
                  <a:rect b="b" l="l" r="r" t="t"/>
                  <a:pathLst>
                    <a:path extrusionOk="0" h="1331" w="3801">
                      <a:moveTo>
                        <a:pt x="729" y="0"/>
                      </a:moveTo>
                      <a:cubicBezTo>
                        <a:pt x="380" y="0"/>
                        <a:pt x="95" y="95"/>
                        <a:pt x="95" y="222"/>
                      </a:cubicBezTo>
                      <a:cubicBezTo>
                        <a:pt x="64" y="571"/>
                        <a:pt x="64" y="761"/>
                        <a:pt x="32" y="1109"/>
                      </a:cubicBezTo>
                      <a:cubicBezTo>
                        <a:pt x="0" y="1236"/>
                        <a:pt x="285" y="1331"/>
                        <a:pt x="634" y="1331"/>
                      </a:cubicBezTo>
                      <a:lnTo>
                        <a:pt x="3136" y="1331"/>
                      </a:lnTo>
                      <a:cubicBezTo>
                        <a:pt x="3484" y="1331"/>
                        <a:pt x="3769" y="1236"/>
                        <a:pt x="3769" y="1109"/>
                      </a:cubicBezTo>
                      <a:cubicBezTo>
                        <a:pt x="3801" y="761"/>
                        <a:pt x="3801" y="571"/>
                        <a:pt x="3801" y="222"/>
                      </a:cubicBezTo>
                      <a:cubicBezTo>
                        <a:pt x="3801" y="95"/>
                        <a:pt x="3547" y="0"/>
                        <a:pt x="319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7"/>
                <p:cNvSpPr/>
                <p:nvPr/>
              </p:nvSpPr>
              <p:spPr>
                <a:xfrm>
                  <a:off x="7197861" y="2229592"/>
                  <a:ext cx="100414" cy="35451"/>
                </a:xfrm>
                <a:custGeom>
                  <a:rect b="b" l="l" r="r" t="t"/>
                  <a:pathLst>
                    <a:path extrusionOk="0" h="1331" w="3770">
                      <a:moveTo>
                        <a:pt x="634" y="0"/>
                      </a:moveTo>
                      <a:cubicBezTo>
                        <a:pt x="285" y="0"/>
                        <a:pt x="32" y="95"/>
                        <a:pt x="32" y="222"/>
                      </a:cubicBezTo>
                      <a:cubicBezTo>
                        <a:pt x="0" y="571"/>
                        <a:pt x="0" y="761"/>
                        <a:pt x="0" y="1109"/>
                      </a:cubicBezTo>
                      <a:cubicBezTo>
                        <a:pt x="0" y="1236"/>
                        <a:pt x="285" y="1331"/>
                        <a:pt x="634" y="1331"/>
                      </a:cubicBezTo>
                      <a:lnTo>
                        <a:pt x="3167" y="1331"/>
                      </a:lnTo>
                      <a:cubicBezTo>
                        <a:pt x="3516" y="1331"/>
                        <a:pt x="3769" y="1236"/>
                        <a:pt x="3769" y="1109"/>
                      </a:cubicBezTo>
                      <a:cubicBezTo>
                        <a:pt x="3737" y="761"/>
                        <a:pt x="3737" y="571"/>
                        <a:pt x="3737" y="222"/>
                      </a:cubicBezTo>
                      <a:cubicBezTo>
                        <a:pt x="3706" y="95"/>
                        <a:pt x="3452" y="0"/>
                        <a:pt x="310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7"/>
                <p:cNvSpPr/>
                <p:nvPr/>
              </p:nvSpPr>
              <p:spPr>
                <a:xfrm>
                  <a:off x="7313431" y="2229592"/>
                  <a:ext cx="102092" cy="35451"/>
                </a:xfrm>
                <a:custGeom>
                  <a:rect b="b" l="l" r="r" t="t"/>
                  <a:pathLst>
                    <a:path extrusionOk="0" h="1331" w="3833">
                      <a:moveTo>
                        <a:pt x="602" y="0"/>
                      </a:moveTo>
                      <a:cubicBezTo>
                        <a:pt x="253" y="0"/>
                        <a:pt x="0" y="95"/>
                        <a:pt x="0" y="222"/>
                      </a:cubicBezTo>
                      <a:cubicBezTo>
                        <a:pt x="32" y="571"/>
                        <a:pt x="32" y="761"/>
                        <a:pt x="63" y="1109"/>
                      </a:cubicBezTo>
                      <a:cubicBezTo>
                        <a:pt x="63" y="1236"/>
                        <a:pt x="348" y="1331"/>
                        <a:pt x="697" y="1331"/>
                      </a:cubicBezTo>
                      <a:lnTo>
                        <a:pt x="3230" y="1331"/>
                      </a:lnTo>
                      <a:cubicBezTo>
                        <a:pt x="3579" y="1331"/>
                        <a:pt x="3832" y="1236"/>
                        <a:pt x="3832" y="1109"/>
                      </a:cubicBezTo>
                      <a:cubicBezTo>
                        <a:pt x="3769" y="761"/>
                        <a:pt x="3769" y="571"/>
                        <a:pt x="3705" y="222"/>
                      </a:cubicBezTo>
                      <a:cubicBezTo>
                        <a:pt x="3705" y="95"/>
                        <a:pt x="3420" y="0"/>
                        <a:pt x="307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7"/>
                <p:cNvSpPr/>
                <p:nvPr/>
              </p:nvSpPr>
              <p:spPr>
                <a:xfrm>
                  <a:off x="7428147" y="2229592"/>
                  <a:ext cx="104622" cy="35451"/>
                </a:xfrm>
                <a:custGeom>
                  <a:rect b="b" l="l" r="r" t="t"/>
                  <a:pathLst>
                    <a:path extrusionOk="0" h="1331" w="3928">
                      <a:moveTo>
                        <a:pt x="602" y="0"/>
                      </a:moveTo>
                      <a:cubicBezTo>
                        <a:pt x="253" y="0"/>
                        <a:pt x="0" y="95"/>
                        <a:pt x="32" y="222"/>
                      </a:cubicBezTo>
                      <a:cubicBezTo>
                        <a:pt x="63" y="571"/>
                        <a:pt x="95" y="761"/>
                        <a:pt x="127" y="1109"/>
                      </a:cubicBezTo>
                      <a:cubicBezTo>
                        <a:pt x="158" y="1236"/>
                        <a:pt x="443" y="1331"/>
                        <a:pt x="792" y="1331"/>
                      </a:cubicBezTo>
                      <a:lnTo>
                        <a:pt x="3325" y="1331"/>
                      </a:lnTo>
                      <a:cubicBezTo>
                        <a:pt x="3674" y="1331"/>
                        <a:pt x="3927" y="1236"/>
                        <a:pt x="3895" y="1109"/>
                      </a:cubicBezTo>
                      <a:cubicBezTo>
                        <a:pt x="3832" y="761"/>
                        <a:pt x="3800" y="571"/>
                        <a:pt x="3737" y="222"/>
                      </a:cubicBezTo>
                      <a:cubicBezTo>
                        <a:pt x="3705" y="95"/>
                        <a:pt x="3420" y="0"/>
                        <a:pt x="307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7"/>
                <p:cNvSpPr/>
                <p:nvPr/>
              </p:nvSpPr>
              <p:spPr>
                <a:xfrm>
                  <a:off x="7542864" y="2229592"/>
                  <a:ext cx="107153" cy="35451"/>
                </a:xfrm>
                <a:custGeom>
                  <a:rect b="b" l="l" r="r" t="t"/>
                  <a:pathLst>
                    <a:path extrusionOk="0" h="1331" w="4023">
                      <a:moveTo>
                        <a:pt x="602" y="0"/>
                      </a:moveTo>
                      <a:cubicBezTo>
                        <a:pt x="253" y="0"/>
                        <a:pt x="0" y="95"/>
                        <a:pt x="32" y="222"/>
                      </a:cubicBezTo>
                      <a:cubicBezTo>
                        <a:pt x="95" y="571"/>
                        <a:pt x="158" y="761"/>
                        <a:pt x="222" y="1109"/>
                      </a:cubicBezTo>
                      <a:cubicBezTo>
                        <a:pt x="253" y="1236"/>
                        <a:pt x="538" y="1331"/>
                        <a:pt x="887" y="1331"/>
                      </a:cubicBezTo>
                      <a:lnTo>
                        <a:pt x="3420" y="1331"/>
                      </a:lnTo>
                      <a:cubicBezTo>
                        <a:pt x="3769" y="1331"/>
                        <a:pt x="4022" y="1236"/>
                        <a:pt x="3990" y="1109"/>
                      </a:cubicBezTo>
                      <a:cubicBezTo>
                        <a:pt x="3895" y="761"/>
                        <a:pt x="3832" y="571"/>
                        <a:pt x="3737" y="222"/>
                      </a:cubicBezTo>
                      <a:cubicBezTo>
                        <a:pt x="3705" y="95"/>
                        <a:pt x="3420" y="0"/>
                        <a:pt x="307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7"/>
                <p:cNvSpPr/>
                <p:nvPr/>
              </p:nvSpPr>
              <p:spPr>
                <a:xfrm>
                  <a:off x="7658407" y="2229592"/>
                  <a:ext cx="108857" cy="35451"/>
                </a:xfrm>
                <a:custGeom>
                  <a:rect b="b" l="l" r="r" t="t"/>
                  <a:pathLst>
                    <a:path extrusionOk="0" h="1331" w="4087">
                      <a:moveTo>
                        <a:pt x="571" y="0"/>
                      </a:moveTo>
                      <a:cubicBezTo>
                        <a:pt x="222" y="0"/>
                        <a:pt x="1" y="95"/>
                        <a:pt x="32" y="222"/>
                      </a:cubicBezTo>
                      <a:cubicBezTo>
                        <a:pt x="127" y="571"/>
                        <a:pt x="159" y="761"/>
                        <a:pt x="286" y="1109"/>
                      </a:cubicBezTo>
                      <a:cubicBezTo>
                        <a:pt x="317" y="1236"/>
                        <a:pt x="634" y="1331"/>
                        <a:pt x="982" y="1331"/>
                      </a:cubicBezTo>
                      <a:lnTo>
                        <a:pt x="3484" y="1331"/>
                      </a:lnTo>
                      <a:cubicBezTo>
                        <a:pt x="3833" y="1331"/>
                        <a:pt x="4086" y="1236"/>
                        <a:pt x="4054" y="1109"/>
                      </a:cubicBezTo>
                      <a:cubicBezTo>
                        <a:pt x="3928" y="761"/>
                        <a:pt x="3864" y="571"/>
                        <a:pt x="3738" y="222"/>
                      </a:cubicBezTo>
                      <a:cubicBezTo>
                        <a:pt x="3674" y="95"/>
                        <a:pt x="3389" y="0"/>
                        <a:pt x="304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7"/>
                <p:cNvSpPr/>
                <p:nvPr/>
              </p:nvSpPr>
              <p:spPr>
                <a:xfrm>
                  <a:off x="7773124" y="2229592"/>
                  <a:ext cx="111388" cy="35451"/>
                </a:xfrm>
                <a:custGeom>
                  <a:rect b="b" l="l" r="r" t="t"/>
                  <a:pathLst>
                    <a:path extrusionOk="0" h="1331" w="4182">
                      <a:moveTo>
                        <a:pt x="571" y="0"/>
                      </a:moveTo>
                      <a:cubicBezTo>
                        <a:pt x="222" y="0"/>
                        <a:pt x="1" y="95"/>
                        <a:pt x="32" y="222"/>
                      </a:cubicBezTo>
                      <a:cubicBezTo>
                        <a:pt x="159" y="571"/>
                        <a:pt x="222" y="761"/>
                        <a:pt x="349" y="1109"/>
                      </a:cubicBezTo>
                      <a:cubicBezTo>
                        <a:pt x="412" y="1236"/>
                        <a:pt x="729" y="1331"/>
                        <a:pt x="1077" y="1331"/>
                      </a:cubicBezTo>
                      <a:lnTo>
                        <a:pt x="3579" y="1331"/>
                      </a:lnTo>
                      <a:cubicBezTo>
                        <a:pt x="3928" y="1331"/>
                        <a:pt x="4181" y="1236"/>
                        <a:pt x="4118" y="1109"/>
                      </a:cubicBezTo>
                      <a:cubicBezTo>
                        <a:pt x="3959" y="761"/>
                        <a:pt x="3896" y="571"/>
                        <a:pt x="3738" y="222"/>
                      </a:cubicBezTo>
                      <a:cubicBezTo>
                        <a:pt x="3706" y="95"/>
                        <a:pt x="3389" y="0"/>
                        <a:pt x="304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7"/>
                <p:cNvSpPr/>
                <p:nvPr/>
              </p:nvSpPr>
              <p:spPr>
                <a:xfrm>
                  <a:off x="7887841" y="2229592"/>
                  <a:ext cx="197419" cy="35451"/>
                </a:xfrm>
                <a:custGeom>
                  <a:rect b="b" l="l" r="r" t="t"/>
                  <a:pathLst>
                    <a:path extrusionOk="0" h="1331" w="7412">
                      <a:moveTo>
                        <a:pt x="571" y="0"/>
                      </a:moveTo>
                      <a:cubicBezTo>
                        <a:pt x="222" y="0"/>
                        <a:pt x="1" y="95"/>
                        <a:pt x="64" y="222"/>
                      </a:cubicBezTo>
                      <a:cubicBezTo>
                        <a:pt x="222" y="571"/>
                        <a:pt x="286" y="761"/>
                        <a:pt x="444" y="1109"/>
                      </a:cubicBezTo>
                      <a:cubicBezTo>
                        <a:pt x="507" y="1236"/>
                        <a:pt x="824" y="1331"/>
                        <a:pt x="1172" y="1331"/>
                      </a:cubicBezTo>
                      <a:lnTo>
                        <a:pt x="6841" y="1331"/>
                      </a:lnTo>
                      <a:cubicBezTo>
                        <a:pt x="7190" y="1331"/>
                        <a:pt x="7411" y="1236"/>
                        <a:pt x="7348" y="1109"/>
                      </a:cubicBezTo>
                      <a:cubicBezTo>
                        <a:pt x="7126" y="761"/>
                        <a:pt x="7031" y="571"/>
                        <a:pt x="6841" y="222"/>
                      </a:cubicBezTo>
                      <a:cubicBezTo>
                        <a:pt x="6778" y="95"/>
                        <a:pt x="6461" y="0"/>
                        <a:pt x="6113"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7"/>
                <p:cNvSpPr/>
                <p:nvPr/>
              </p:nvSpPr>
              <p:spPr>
                <a:xfrm>
                  <a:off x="6321463" y="2270929"/>
                  <a:ext cx="185593" cy="35451"/>
                </a:xfrm>
                <a:custGeom>
                  <a:rect b="b" l="l" r="r" t="t"/>
                  <a:pathLst>
                    <a:path extrusionOk="0" h="1331" w="6968">
                      <a:moveTo>
                        <a:pt x="1330" y="0"/>
                      </a:moveTo>
                      <a:cubicBezTo>
                        <a:pt x="982" y="0"/>
                        <a:pt x="634" y="95"/>
                        <a:pt x="570" y="222"/>
                      </a:cubicBezTo>
                      <a:cubicBezTo>
                        <a:pt x="380" y="570"/>
                        <a:pt x="254" y="729"/>
                        <a:pt x="64" y="1109"/>
                      </a:cubicBezTo>
                      <a:cubicBezTo>
                        <a:pt x="0" y="1204"/>
                        <a:pt x="254" y="1330"/>
                        <a:pt x="602" y="1330"/>
                      </a:cubicBezTo>
                      <a:lnTo>
                        <a:pt x="5764" y="1330"/>
                      </a:lnTo>
                      <a:cubicBezTo>
                        <a:pt x="6112" y="1330"/>
                        <a:pt x="6461" y="1204"/>
                        <a:pt x="6524" y="1109"/>
                      </a:cubicBezTo>
                      <a:cubicBezTo>
                        <a:pt x="6682" y="729"/>
                        <a:pt x="6746" y="570"/>
                        <a:pt x="6904" y="222"/>
                      </a:cubicBezTo>
                      <a:cubicBezTo>
                        <a:pt x="6967" y="95"/>
                        <a:pt x="6714" y="0"/>
                        <a:pt x="636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7"/>
                <p:cNvSpPr/>
                <p:nvPr/>
              </p:nvSpPr>
              <p:spPr>
                <a:xfrm>
                  <a:off x="6510412" y="2270929"/>
                  <a:ext cx="114744" cy="35451"/>
                </a:xfrm>
                <a:custGeom>
                  <a:rect b="b" l="l" r="r" t="t"/>
                  <a:pathLst>
                    <a:path extrusionOk="0" h="1331" w="4308">
                      <a:moveTo>
                        <a:pt x="1172" y="0"/>
                      </a:moveTo>
                      <a:cubicBezTo>
                        <a:pt x="824" y="0"/>
                        <a:pt x="507" y="95"/>
                        <a:pt x="444" y="222"/>
                      </a:cubicBezTo>
                      <a:cubicBezTo>
                        <a:pt x="285" y="570"/>
                        <a:pt x="222" y="729"/>
                        <a:pt x="63" y="1109"/>
                      </a:cubicBezTo>
                      <a:cubicBezTo>
                        <a:pt x="0" y="1204"/>
                        <a:pt x="253" y="1330"/>
                        <a:pt x="602" y="1330"/>
                      </a:cubicBezTo>
                      <a:lnTo>
                        <a:pt x="3199" y="1330"/>
                      </a:lnTo>
                      <a:cubicBezTo>
                        <a:pt x="3547" y="1330"/>
                        <a:pt x="3864" y="1204"/>
                        <a:pt x="3927" y="1109"/>
                      </a:cubicBezTo>
                      <a:cubicBezTo>
                        <a:pt x="4054" y="729"/>
                        <a:pt x="4117" y="570"/>
                        <a:pt x="4244" y="222"/>
                      </a:cubicBezTo>
                      <a:cubicBezTo>
                        <a:pt x="4307" y="95"/>
                        <a:pt x="4054" y="0"/>
                        <a:pt x="3705"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7"/>
                <p:cNvSpPr/>
                <p:nvPr/>
              </p:nvSpPr>
              <p:spPr>
                <a:xfrm>
                  <a:off x="6631015" y="2270929"/>
                  <a:ext cx="111388" cy="35451"/>
                </a:xfrm>
                <a:custGeom>
                  <a:rect b="b" l="l" r="r" t="t"/>
                  <a:pathLst>
                    <a:path extrusionOk="0" h="1331" w="4182">
                      <a:moveTo>
                        <a:pt x="1078" y="0"/>
                      </a:moveTo>
                      <a:cubicBezTo>
                        <a:pt x="729" y="0"/>
                        <a:pt x="413" y="95"/>
                        <a:pt x="349" y="222"/>
                      </a:cubicBezTo>
                      <a:cubicBezTo>
                        <a:pt x="222" y="570"/>
                        <a:pt x="159" y="729"/>
                        <a:pt x="32" y="1109"/>
                      </a:cubicBezTo>
                      <a:cubicBezTo>
                        <a:pt x="1" y="1204"/>
                        <a:pt x="254" y="1330"/>
                        <a:pt x="603" y="1330"/>
                      </a:cubicBezTo>
                      <a:lnTo>
                        <a:pt x="3168" y="1330"/>
                      </a:lnTo>
                      <a:cubicBezTo>
                        <a:pt x="3548" y="1330"/>
                        <a:pt x="3864" y="1204"/>
                        <a:pt x="3896" y="1109"/>
                      </a:cubicBezTo>
                      <a:cubicBezTo>
                        <a:pt x="3991" y="729"/>
                        <a:pt x="4054" y="570"/>
                        <a:pt x="4149" y="222"/>
                      </a:cubicBezTo>
                      <a:cubicBezTo>
                        <a:pt x="4181" y="95"/>
                        <a:pt x="3928" y="0"/>
                        <a:pt x="357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7"/>
                <p:cNvSpPr/>
                <p:nvPr/>
              </p:nvSpPr>
              <p:spPr>
                <a:xfrm>
                  <a:off x="6750793" y="2270929"/>
                  <a:ext cx="109683" cy="35451"/>
                </a:xfrm>
                <a:custGeom>
                  <a:rect b="b" l="l" r="r" t="t"/>
                  <a:pathLst>
                    <a:path extrusionOk="0" h="1331" w="4118">
                      <a:moveTo>
                        <a:pt x="983" y="0"/>
                      </a:moveTo>
                      <a:cubicBezTo>
                        <a:pt x="634" y="0"/>
                        <a:pt x="318" y="95"/>
                        <a:pt x="286" y="222"/>
                      </a:cubicBezTo>
                      <a:cubicBezTo>
                        <a:pt x="191" y="570"/>
                        <a:pt x="128" y="729"/>
                        <a:pt x="32" y="1109"/>
                      </a:cubicBezTo>
                      <a:cubicBezTo>
                        <a:pt x="1" y="1204"/>
                        <a:pt x="254" y="1330"/>
                        <a:pt x="634" y="1330"/>
                      </a:cubicBezTo>
                      <a:lnTo>
                        <a:pt x="3199" y="1330"/>
                      </a:lnTo>
                      <a:cubicBezTo>
                        <a:pt x="3548" y="1330"/>
                        <a:pt x="3864" y="1204"/>
                        <a:pt x="3896" y="1109"/>
                      </a:cubicBezTo>
                      <a:cubicBezTo>
                        <a:pt x="3991" y="729"/>
                        <a:pt x="4023" y="570"/>
                        <a:pt x="4086" y="222"/>
                      </a:cubicBezTo>
                      <a:cubicBezTo>
                        <a:pt x="4118" y="95"/>
                        <a:pt x="3864" y="0"/>
                        <a:pt x="351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7"/>
                <p:cNvSpPr/>
                <p:nvPr/>
              </p:nvSpPr>
              <p:spPr>
                <a:xfrm>
                  <a:off x="6871423" y="2270929"/>
                  <a:ext cx="107153" cy="35451"/>
                </a:xfrm>
                <a:custGeom>
                  <a:rect b="b" l="l" r="r" t="t"/>
                  <a:pathLst>
                    <a:path extrusionOk="0" h="1331" w="4023">
                      <a:moveTo>
                        <a:pt x="887" y="0"/>
                      </a:moveTo>
                      <a:cubicBezTo>
                        <a:pt x="539" y="0"/>
                        <a:pt x="254" y="95"/>
                        <a:pt x="222" y="222"/>
                      </a:cubicBezTo>
                      <a:cubicBezTo>
                        <a:pt x="127" y="570"/>
                        <a:pt x="96" y="729"/>
                        <a:pt x="32" y="1109"/>
                      </a:cubicBezTo>
                      <a:cubicBezTo>
                        <a:pt x="1" y="1204"/>
                        <a:pt x="254" y="1330"/>
                        <a:pt x="634" y="1330"/>
                      </a:cubicBezTo>
                      <a:lnTo>
                        <a:pt x="3199" y="1330"/>
                      </a:lnTo>
                      <a:cubicBezTo>
                        <a:pt x="3547" y="1330"/>
                        <a:pt x="3864" y="1204"/>
                        <a:pt x="3896" y="1109"/>
                      </a:cubicBezTo>
                      <a:cubicBezTo>
                        <a:pt x="3927" y="729"/>
                        <a:pt x="3959" y="570"/>
                        <a:pt x="4022" y="222"/>
                      </a:cubicBezTo>
                      <a:cubicBezTo>
                        <a:pt x="4022" y="95"/>
                        <a:pt x="3769" y="0"/>
                        <a:pt x="342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7"/>
                <p:cNvSpPr/>
                <p:nvPr/>
              </p:nvSpPr>
              <p:spPr>
                <a:xfrm>
                  <a:off x="6991200" y="2270929"/>
                  <a:ext cx="105475" cy="35451"/>
                </a:xfrm>
                <a:custGeom>
                  <a:rect b="b" l="l" r="r" t="t"/>
                  <a:pathLst>
                    <a:path extrusionOk="0" h="1331" w="3960">
                      <a:moveTo>
                        <a:pt x="824" y="0"/>
                      </a:moveTo>
                      <a:cubicBezTo>
                        <a:pt x="476" y="0"/>
                        <a:pt x="159" y="95"/>
                        <a:pt x="159" y="222"/>
                      </a:cubicBezTo>
                      <a:cubicBezTo>
                        <a:pt x="96" y="570"/>
                        <a:pt x="64" y="729"/>
                        <a:pt x="32" y="1109"/>
                      </a:cubicBezTo>
                      <a:cubicBezTo>
                        <a:pt x="1" y="1204"/>
                        <a:pt x="286" y="1330"/>
                        <a:pt x="634" y="1330"/>
                      </a:cubicBezTo>
                      <a:lnTo>
                        <a:pt x="3231" y="1330"/>
                      </a:lnTo>
                      <a:cubicBezTo>
                        <a:pt x="3579" y="1330"/>
                        <a:pt x="3864" y="1204"/>
                        <a:pt x="3896" y="1109"/>
                      </a:cubicBezTo>
                      <a:cubicBezTo>
                        <a:pt x="3927" y="729"/>
                        <a:pt x="3927" y="570"/>
                        <a:pt x="3959" y="222"/>
                      </a:cubicBezTo>
                      <a:cubicBezTo>
                        <a:pt x="3959" y="95"/>
                        <a:pt x="3674" y="0"/>
                        <a:pt x="332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7"/>
                <p:cNvSpPr/>
                <p:nvPr/>
              </p:nvSpPr>
              <p:spPr>
                <a:xfrm>
                  <a:off x="7111830" y="2270929"/>
                  <a:ext cx="102918" cy="35451"/>
                </a:xfrm>
                <a:custGeom>
                  <a:rect b="b" l="l" r="r" t="t"/>
                  <a:pathLst>
                    <a:path extrusionOk="0" h="1331" w="3864">
                      <a:moveTo>
                        <a:pt x="697" y="0"/>
                      </a:moveTo>
                      <a:cubicBezTo>
                        <a:pt x="349" y="0"/>
                        <a:pt x="64" y="95"/>
                        <a:pt x="64" y="222"/>
                      </a:cubicBezTo>
                      <a:cubicBezTo>
                        <a:pt x="32" y="570"/>
                        <a:pt x="32" y="729"/>
                        <a:pt x="0" y="1109"/>
                      </a:cubicBezTo>
                      <a:cubicBezTo>
                        <a:pt x="0" y="1204"/>
                        <a:pt x="285" y="1330"/>
                        <a:pt x="634" y="1330"/>
                      </a:cubicBezTo>
                      <a:lnTo>
                        <a:pt x="3199" y="1330"/>
                      </a:lnTo>
                      <a:cubicBezTo>
                        <a:pt x="3579" y="1330"/>
                        <a:pt x="3864" y="1204"/>
                        <a:pt x="3864" y="1109"/>
                      </a:cubicBezTo>
                      <a:lnTo>
                        <a:pt x="3864" y="222"/>
                      </a:lnTo>
                      <a:cubicBezTo>
                        <a:pt x="3864" y="95"/>
                        <a:pt x="3579" y="0"/>
                        <a:pt x="3230"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7"/>
                <p:cNvSpPr/>
                <p:nvPr/>
              </p:nvSpPr>
              <p:spPr>
                <a:xfrm>
                  <a:off x="7231608" y="2270929"/>
                  <a:ext cx="103770" cy="35451"/>
                </a:xfrm>
                <a:custGeom>
                  <a:rect b="b" l="l" r="r" t="t"/>
                  <a:pathLst>
                    <a:path extrusionOk="0" h="1331" w="3896">
                      <a:moveTo>
                        <a:pt x="634" y="0"/>
                      </a:moveTo>
                      <a:cubicBezTo>
                        <a:pt x="285" y="0"/>
                        <a:pt x="0" y="95"/>
                        <a:pt x="0" y="222"/>
                      </a:cubicBezTo>
                      <a:cubicBezTo>
                        <a:pt x="0" y="570"/>
                        <a:pt x="0" y="729"/>
                        <a:pt x="0" y="1109"/>
                      </a:cubicBezTo>
                      <a:cubicBezTo>
                        <a:pt x="0" y="1204"/>
                        <a:pt x="317" y="1330"/>
                        <a:pt x="665" y="1330"/>
                      </a:cubicBezTo>
                      <a:lnTo>
                        <a:pt x="3230" y="1330"/>
                      </a:lnTo>
                      <a:cubicBezTo>
                        <a:pt x="3610" y="1330"/>
                        <a:pt x="3895" y="1204"/>
                        <a:pt x="3864" y="1109"/>
                      </a:cubicBezTo>
                      <a:cubicBezTo>
                        <a:pt x="3832" y="729"/>
                        <a:pt x="3832" y="570"/>
                        <a:pt x="3800" y="222"/>
                      </a:cubicBezTo>
                      <a:cubicBezTo>
                        <a:pt x="3800" y="95"/>
                        <a:pt x="3515" y="0"/>
                        <a:pt x="3167"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7"/>
                <p:cNvSpPr/>
                <p:nvPr/>
              </p:nvSpPr>
              <p:spPr>
                <a:xfrm>
                  <a:off x="7349681" y="2270929"/>
                  <a:ext cx="105475" cy="35451"/>
                </a:xfrm>
                <a:custGeom>
                  <a:rect b="b" l="l" r="r" t="t"/>
                  <a:pathLst>
                    <a:path extrusionOk="0" h="1331" w="3960">
                      <a:moveTo>
                        <a:pt x="634" y="0"/>
                      </a:moveTo>
                      <a:cubicBezTo>
                        <a:pt x="286" y="0"/>
                        <a:pt x="1" y="95"/>
                        <a:pt x="1" y="222"/>
                      </a:cubicBezTo>
                      <a:cubicBezTo>
                        <a:pt x="33" y="570"/>
                        <a:pt x="64" y="729"/>
                        <a:pt x="96" y="1109"/>
                      </a:cubicBezTo>
                      <a:cubicBezTo>
                        <a:pt x="96" y="1204"/>
                        <a:pt x="381" y="1330"/>
                        <a:pt x="761" y="1330"/>
                      </a:cubicBezTo>
                      <a:lnTo>
                        <a:pt x="3326" y="1330"/>
                      </a:lnTo>
                      <a:cubicBezTo>
                        <a:pt x="3674" y="1330"/>
                        <a:pt x="3959" y="1204"/>
                        <a:pt x="3959" y="1109"/>
                      </a:cubicBezTo>
                      <a:cubicBezTo>
                        <a:pt x="3896" y="729"/>
                        <a:pt x="3864" y="570"/>
                        <a:pt x="3801" y="222"/>
                      </a:cubicBezTo>
                      <a:cubicBezTo>
                        <a:pt x="3801" y="95"/>
                        <a:pt x="3484" y="0"/>
                        <a:pt x="313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7"/>
                <p:cNvSpPr/>
                <p:nvPr/>
              </p:nvSpPr>
              <p:spPr>
                <a:xfrm>
                  <a:off x="7467780" y="2270929"/>
                  <a:ext cx="108005" cy="35451"/>
                </a:xfrm>
                <a:custGeom>
                  <a:rect b="b" l="l" r="r" t="t"/>
                  <a:pathLst>
                    <a:path extrusionOk="0" h="1331" w="4055">
                      <a:moveTo>
                        <a:pt x="602" y="0"/>
                      </a:moveTo>
                      <a:cubicBezTo>
                        <a:pt x="254" y="0"/>
                        <a:pt x="1" y="95"/>
                        <a:pt x="1" y="222"/>
                      </a:cubicBezTo>
                      <a:cubicBezTo>
                        <a:pt x="64" y="570"/>
                        <a:pt x="96" y="729"/>
                        <a:pt x="159" y="1109"/>
                      </a:cubicBezTo>
                      <a:cubicBezTo>
                        <a:pt x="191" y="1204"/>
                        <a:pt x="476" y="1330"/>
                        <a:pt x="824" y="1330"/>
                      </a:cubicBezTo>
                      <a:lnTo>
                        <a:pt x="3421" y="1330"/>
                      </a:lnTo>
                      <a:cubicBezTo>
                        <a:pt x="3769" y="1330"/>
                        <a:pt x="4054" y="1204"/>
                        <a:pt x="4023" y="1109"/>
                      </a:cubicBezTo>
                      <a:cubicBezTo>
                        <a:pt x="3927" y="729"/>
                        <a:pt x="3896" y="570"/>
                        <a:pt x="3832" y="222"/>
                      </a:cubicBezTo>
                      <a:cubicBezTo>
                        <a:pt x="3801" y="95"/>
                        <a:pt x="3484" y="0"/>
                        <a:pt x="313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7"/>
                <p:cNvSpPr/>
                <p:nvPr/>
              </p:nvSpPr>
              <p:spPr>
                <a:xfrm>
                  <a:off x="7585880" y="2270929"/>
                  <a:ext cx="109683" cy="35451"/>
                </a:xfrm>
                <a:custGeom>
                  <a:rect b="b" l="l" r="r" t="t"/>
                  <a:pathLst>
                    <a:path extrusionOk="0" h="1331" w="4118">
                      <a:moveTo>
                        <a:pt x="602" y="0"/>
                      </a:moveTo>
                      <a:cubicBezTo>
                        <a:pt x="254" y="0"/>
                        <a:pt x="0" y="95"/>
                        <a:pt x="32" y="222"/>
                      </a:cubicBezTo>
                      <a:cubicBezTo>
                        <a:pt x="95" y="570"/>
                        <a:pt x="159" y="729"/>
                        <a:pt x="222" y="1109"/>
                      </a:cubicBezTo>
                      <a:cubicBezTo>
                        <a:pt x="254" y="1204"/>
                        <a:pt x="570" y="1330"/>
                        <a:pt x="919" y="1330"/>
                      </a:cubicBezTo>
                      <a:lnTo>
                        <a:pt x="3515" y="1330"/>
                      </a:lnTo>
                      <a:cubicBezTo>
                        <a:pt x="3864" y="1330"/>
                        <a:pt x="4117" y="1204"/>
                        <a:pt x="4086" y="1109"/>
                      </a:cubicBezTo>
                      <a:cubicBezTo>
                        <a:pt x="3991" y="729"/>
                        <a:pt x="3927" y="570"/>
                        <a:pt x="3832" y="222"/>
                      </a:cubicBezTo>
                      <a:cubicBezTo>
                        <a:pt x="3800" y="95"/>
                        <a:pt x="3484" y="0"/>
                        <a:pt x="3135"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7"/>
                <p:cNvSpPr/>
                <p:nvPr/>
              </p:nvSpPr>
              <p:spPr>
                <a:xfrm>
                  <a:off x="7703127" y="2270929"/>
                  <a:ext cx="113039" cy="35451"/>
                </a:xfrm>
                <a:custGeom>
                  <a:rect b="b" l="l" r="r" t="t"/>
                  <a:pathLst>
                    <a:path extrusionOk="0" h="1331" w="4244">
                      <a:moveTo>
                        <a:pt x="634" y="0"/>
                      </a:moveTo>
                      <a:cubicBezTo>
                        <a:pt x="285" y="0"/>
                        <a:pt x="0" y="95"/>
                        <a:pt x="64" y="222"/>
                      </a:cubicBezTo>
                      <a:cubicBezTo>
                        <a:pt x="159" y="570"/>
                        <a:pt x="222" y="729"/>
                        <a:pt x="317" y="1109"/>
                      </a:cubicBezTo>
                      <a:cubicBezTo>
                        <a:pt x="380" y="1204"/>
                        <a:pt x="697" y="1330"/>
                        <a:pt x="1045" y="1330"/>
                      </a:cubicBezTo>
                      <a:lnTo>
                        <a:pt x="3610" y="1330"/>
                      </a:lnTo>
                      <a:cubicBezTo>
                        <a:pt x="3991" y="1330"/>
                        <a:pt x="4244" y="1204"/>
                        <a:pt x="4181" y="1109"/>
                      </a:cubicBezTo>
                      <a:cubicBezTo>
                        <a:pt x="4054" y="729"/>
                        <a:pt x="3991" y="570"/>
                        <a:pt x="3864" y="222"/>
                      </a:cubicBezTo>
                      <a:cubicBezTo>
                        <a:pt x="3800" y="95"/>
                        <a:pt x="3484" y="0"/>
                        <a:pt x="3135"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7"/>
                <p:cNvSpPr/>
                <p:nvPr/>
              </p:nvSpPr>
              <p:spPr>
                <a:xfrm>
                  <a:off x="7821200" y="2270929"/>
                  <a:ext cx="286832" cy="35451"/>
                </a:xfrm>
                <a:custGeom>
                  <a:rect b="b" l="l" r="r" t="t"/>
                  <a:pathLst>
                    <a:path extrusionOk="0" h="1331" w="10769">
                      <a:moveTo>
                        <a:pt x="603" y="0"/>
                      </a:moveTo>
                      <a:cubicBezTo>
                        <a:pt x="254" y="0"/>
                        <a:pt x="1" y="95"/>
                        <a:pt x="64" y="222"/>
                      </a:cubicBezTo>
                      <a:cubicBezTo>
                        <a:pt x="191" y="570"/>
                        <a:pt x="254" y="729"/>
                        <a:pt x="413" y="1109"/>
                      </a:cubicBezTo>
                      <a:cubicBezTo>
                        <a:pt x="444" y="1204"/>
                        <a:pt x="761" y="1330"/>
                        <a:pt x="1141" y="1330"/>
                      </a:cubicBezTo>
                      <a:lnTo>
                        <a:pt x="10167" y="1330"/>
                      </a:lnTo>
                      <a:cubicBezTo>
                        <a:pt x="10515" y="1330"/>
                        <a:pt x="10768" y="1204"/>
                        <a:pt x="10705" y="1109"/>
                      </a:cubicBezTo>
                      <a:cubicBezTo>
                        <a:pt x="10483" y="729"/>
                        <a:pt x="10388" y="570"/>
                        <a:pt x="10198" y="222"/>
                      </a:cubicBezTo>
                      <a:cubicBezTo>
                        <a:pt x="10135" y="95"/>
                        <a:pt x="9787" y="0"/>
                        <a:pt x="9438"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7"/>
                <p:cNvSpPr/>
                <p:nvPr/>
              </p:nvSpPr>
              <p:spPr>
                <a:xfrm>
                  <a:off x="6298690" y="2311414"/>
                  <a:ext cx="293571" cy="35451"/>
                </a:xfrm>
                <a:custGeom>
                  <a:rect b="b" l="l" r="r" t="t"/>
                  <a:pathLst>
                    <a:path extrusionOk="0" h="1331" w="11022">
                      <a:moveTo>
                        <a:pt x="1330" y="0"/>
                      </a:moveTo>
                      <a:cubicBezTo>
                        <a:pt x="982" y="0"/>
                        <a:pt x="634" y="95"/>
                        <a:pt x="570" y="222"/>
                      </a:cubicBezTo>
                      <a:cubicBezTo>
                        <a:pt x="380" y="570"/>
                        <a:pt x="285" y="760"/>
                        <a:pt x="64" y="1109"/>
                      </a:cubicBezTo>
                      <a:cubicBezTo>
                        <a:pt x="0" y="1235"/>
                        <a:pt x="254" y="1330"/>
                        <a:pt x="602" y="1330"/>
                      </a:cubicBezTo>
                      <a:lnTo>
                        <a:pt x="9881" y="1330"/>
                      </a:lnTo>
                      <a:cubicBezTo>
                        <a:pt x="10261" y="1330"/>
                        <a:pt x="10578" y="1235"/>
                        <a:pt x="10641" y="1109"/>
                      </a:cubicBezTo>
                      <a:cubicBezTo>
                        <a:pt x="10768" y="760"/>
                        <a:pt x="10831" y="570"/>
                        <a:pt x="10989" y="222"/>
                      </a:cubicBezTo>
                      <a:cubicBezTo>
                        <a:pt x="11021" y="95"/>
                        <a:pt x="10768" y="0"/>
                        <a:pt x="1041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7"/>
                <p:cNvSpPr/>
                <p:nvPr/>
              </p:nvSpPr>
              <p:spPr>
                <a:xfrm>
                  <a:off x="6598121" y="2311414"/>
                  <a:ext cx="114744" cy="35451"/>
                </a:xfrm>
                <a:custGeom>
                  <a:rect b="b" l="l" r="r" t="t"/>
                  <a:pathLst>
                    <a:path extrusionOk="0" h="1331" w="4308">
                      <a:moveTo>
                        <a:pt x="1109" y="0"/>
                      </a:moveTo>
                      <a:cubicBezTo>
                        <a:pt x="729" y="0"/>
                        <a:pt x="412" y="95"/>
                        <a:pt x="381" y="222"/>
                      </a:cubicBezTo>
                      <a:cubicBezTo>
                        <a:pt x="254" y="570"/>
                        <a:pt x="159" y="760"/>
                        <a:pt x="32" y="1109"/>
                      </a:cubicBezTo>
                      <a:cubicBezTo>
                        <a:pt x="1" y="1235"/>
                        <a:pt x="254" y="1330"/>
                        <a:pt x="634" y="1330"/>
                      </a:cubicBezTo>
                      <a:lnTo>
                        <a:pt x="3263" y="1330"/>
                      </a:lnTo>
                      <a:cubicBezTo>
                        <a:pt x="3643" y="1330"/>
                        <a:pt x="3959" y="1235"/>
                        <a:pt x="3991" y="1109"/>
                      </a:cubicBezTo>
                      <a:cubicBezTo>
                        <a:pt x="4118" y="760"/>
                        <a:pt x="4181" y="570"/>
                        <a:pt x="4276" y="222"/>
                      </a:cubicBezTo>
                      <a:cubicBezTo>
                        <a:pt x="4308" y="95"/>
                        <a:pt x="4054" y="0"/>
                        <a:pt x="370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7"/>
                <p:cNvSpPr/>
                <p:nvPr/>
              </p:nvSpPr>
              <p:spPr>
                <a:xfrm>
                  <a:off x="6721281" y="2311414"/>
                  <a:ext cx="113066" cy="35451"/>
                </a:xfrm>
                <a:custGeom>
                  <a:rect b="b" l="l" r="r" t="t"/>
                  <a:pathLst>
                    <a:path extrusionOk="0" h="1331" w="4245">
                      <a:moveTo>
                        <a:pt x="1014" y="0"/>
                      </a:moveTo>
                      <a:cubicBezTo>
                        <a:pt x="665" y="0"/>
                        <a:pt x="349" y="95"/>
                        <a:pt x="317" y="222"/>
                      </a:cubicBezTo>
                      <a:cubicBezTo>
                        <a:pt x="190" y="570"/>
                        <a:pt x="159" y="760"/>
                        <a:pt x="32" y="1109"/>
                      </a:cubicBezTo>
                      <a:cubicBezTo>
                        <a:pt x="0" y="1235"/>
                        <a:pt x="285" y="1330"/>
                        <a:pt x="634" y="1330"/>
                      </a:cubicBezTo>
                      <a:lnTo>
                        <a:pt x="3294" y="1330"/>
                      </a:lnTo>
                      <a:cubicBezTo>
                        <a:pt x="3674" y="1330"/>
                        <a:pt x="3991" y="1235"/>
                        <a:pt x="4022" y="1109"/>
                      </a:cubicBezTo>
                      <a:cubicBezTo>
                        <a:pt x="4086" y="760"/>
                        <a:pt x="4117" y="570"/>
                        <a:pt x="4212" y="222"/>
                      </a:cubicBezTo>
                      <a:cubicBezTo>
                        <a:pt x="4244" y="95"/>
                        <a:pt x="3959" y="0"/>
                        <a:pt x="361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7"/>
                <p:cNvSpPr/>
                <p:nvPr/>
              </p:nvSpPr>
              <p:spPr>
                <a:xfrm>
                  <a:off x="6844441" y="2311414"/>
                  <a:ext cx="110509" cy="35451"/>
                </a:xfrm>
                <a:custGeom>
                  <a:rect b="b" l="l" r="r" t="t"/>
                  <a:pathLst>
                    <a:path extrusionOk="0" h="1331" w="4149">
                      <a:moveTo>
                        <a:pt x="918" y="0"/>
                      </a:moveTo>
                      <a:cubicBezTo>
                        <a:pt x="570" y="0"/>
                        <a:pt x="253" y="95"/>
                        <a:pt x="222" y="222"/>
                      </a:cubicBezTo>
                      <a:cubicBezTo>
                        <a:pt x="158" y="570"/>
                        <a:pt x="127" y="760"/>
                        <a:pt x="32" y="1109"/>
                      </a:cubicBezTo>
                      <a:cubicBezTo>
                        <a:pt x="0" y="1235"/>
                        <a:pt x="285" y="1330"/>
                        <a:pt x="665" y="1330"/>
                      </a:cubicBezTo>
                      <a:lnTo>
                        <a:pt x="3294" y="1330"/>
                      </a:lnTo>
                      <a:cubicBezTo>
                        <a:pt x="3674" y="1330"/>
                        <a:pt x="3990" y="1235"/>
                        <a:pt x="3990" y="1109"/>
                      </a:cubicBezTo>
                      <a:cubicBezTo>
                        <a:pt x="4054" y="760"/>
                        <a:pt x="4085" y="570"/>
                        <a:pt x="4149" y="222"/>
                      </a:cubicBezTo>
                      <a:cubicBezTo>
                        <a:pt x="4149" y="95"/>
                        <a:pt x="3895" y="0"/>
                        <a:pt x="3515"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7"/>
                <p:cNvSpPr/>
                <p:nvPr/>
              </p:nvSpPr>
              <p:spPr>
                <a:xfrm>
                  <a:off x="6968427" y="2311414"/>
                  <a:ext cx="108005" cy="35451"/>
                </a:xfrm>
                <a:custGeom>
                  <a:rect b="b" l="l" r="r" t="t"/>
                  <a:pathLst>
                    <a:path extrusionOk="0" h="1331" w="4055">
                      <a:moveTo>
                        <a:pt x="824" y="0"/>
                      </a:moveTo>
                      <a:cubicBezTo>
                        <a:pt x="475" y="0"/>
                        <a:pt x="159" y="95"/>
                        <a:pt x="127" y="222"/>
                      </a:cubicBezTo>
                      <a:cubicBezTo>
                        <a:pt x="95" y="570"/>
                        <a:pt x="64" y="760"/>
                        <a:pt x="0" y="1109"/>
                      </a:cubicBezTo>
                      <a:cubicBezTo>
                        <a:pt x="0" y="1235"/>
                        <a:pt x="285" y="1330"/>
                        <a:pt x="634" y="1330"/>
                      </a:cubicBezTo>
                      <a:lnTo>
                        <a:pt x="3294" y="1330"/>
                      </a:lnTo>
                      <a:cubicBezTo>
                        <a:pt x="3642" y="1330"/>
                        <a:pt x="3959" y="1235"/>
                        <a:pt x="3959" y="1109"/>
                      </a:cubicBezTo>
                      <a:cubicBezTo>
                        <a:pt x="3991" y="760"/>
                        <a:pt x="4022" y="570"/>
                        <a:pt x="4054" y="222"/>
                      </a:cubicBezTo>
                      <a:cubicBezTo>
                        <a:pt x="4054" y="95"/>
                        <a:pt x="3769" y="0"/>
                        <a:pt x="342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7"/>
                <p:cNvSpPr/>
                <p:nvPr/>
              </p:nvSpPr>
              <p:spPr>
                <a:xfrm>
                  <a:off x="7091588" y="2311414"/>
                  <a:ext cx="106300" cy="35451"/>
                </a:xfrm>
                <a:custGeom>
                  <a:rect b="b" l="l" r="r" t="t"/>
                  <a:pathLst>
                    <a:path extrusionOk="0" h="1331" w="3991">
                      <a:moveTo>
                        <a:pt x="729" y="0"/>
                      </a:moveTo>
                      <a:cubicBezTo>
                        <a:pt x="380" y="0"/>
                        <a:pt x="95" y="95"/>
                        <a:pt x="63" y="222"/>
                      </a:cubicBezTo>
                      <a:cubicBezTo>
                        <a:pt x="32" y="570"/>
                        <a:pt x="32" y="760"/>
                        <a:pt x="0" y="1109"/>
                      </a:cubicBezTo>
                      <a:cubicBezTo>
                        <a:pt x="0" y="1235"/>
                        <a:pt x="285" y="1330"/>
                        <a:pt x="665" y="1330"/>
                      </a:cubicBezTo>
                      <a:lnTo>
                        <a:pt x="3294" y="1330"/>
                      </a:lnTo>
                      <a:cubicBezTo>
                        <a:pt x="3674" y="1330"/>
                        <a:pt x="3959" y="1235"/>
                        <a:pt x="3959" y="1109"/>
                      </a:cubicBezTo>
                      <a:cubicBezTo>
                        <a:pt x="3959" y="760"/>
                        <a:pt x="3959" y="570"/>
                        <a:pt x="3990" y="222"/>
                      </a:cubicBezTo>
                      <a:cubicBezTo>
                        <a:pt x="3990" y="95"/>
                        <a:pt x="3674" y="0"/>
                        <a:pt x="3325"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7"/>
                <p:cNvSpPr/>
                <p:nvPr/>
              </p:nvSpPr>
              <p:spPr>
                <a:xfrm>
                  <a:off x="7214721" y="2311414"/>
                  <a:ext cx="105475" cy="35451"/>
                </a:xfrm>
                <a:custGeom>
                  <a:rect b="b" l="l" r="r" t="t"/>
                  <a:pathLst>
                    <a:path extrusionOk="0" h="1331" w="3960">
                      <a:moveTo>
                        <a:pt x="666" y="0"/>
                      </a:moveTo>
                      <a:cubicBezTo>
                        <a:pt x="286" y="0"/>
                        <a:pt x="1" y="95"/>
                        <a:pt x="1" y="222"/>
                      </a:cubicBezTo>
                      <a:lnTo>
                        <a:pt x="1" y="1109"/>
                      </a:lnTo>
                      <a:cubicBezTo>
                        <a:pt x="1" y="1235"/>
                        <a:pt x="286" y="1330"/>
                        <a:pt x="666" y="1330"/>
                      </a:cubicBezTo>
                      <a:lnTo>
                        <a:pt x="3326" y="1330"/>
                      </a:lnTo>
                      <a:cubicBezTo>
                        <a:pt x="3674" y="1330"/>
                        <a:pt x="3959" y="1235"/>
                        <a:pt x="3959" y="1109"/>
                      </a:cubicBezTo>
                      <a:cubicBezTo>
                        <a:pt x="3928" y="760"/>
                        <a:pt x="3928" y="570"/>
                        <a:pt x="3896" y="222"/>
                      </a:cubicBezTo>
                      <a:cubicBezTo>
                        <a:pt x="3896" y="95"/>
                        <a:pt x="3611" y="0"/>
                        <a:pt x="323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7"/>
                <p:cNvSpPr/>
                <p:nvPr/>
              </p:nvSpPr>
              <p:spPr>
                <a:xfrm>
                  <a:off x="7335351" y="2311414"/>
                  <a:ext cx="108831" cy="35451"/>
                </a:xfrm>
                <a:custGeom>
                  <a:rect b="b" l="l" r="r" t="t"/>
                  <a:pathLst>
                    <a:path extrusionOk="0" h="1331" w="4086">
                      <a:moveTo>
                        <a:pt x="666" y="0"/>
                      </a:moveTo>
                      <a:cubicBezTo>
                        <a:pt x="286" y="0"/>
                        <a:pt x="0" y="95"/>
                        <a:pt x="32" y="222"/>
                      </a:cubicBezTo>
                      <a:cubicBezTo>
                        <a:pt x="64" y="570"/>
                        <a:pt x="64" y="760"/>
                        <a:pt x="95" y="1109"/>
                      </a:cubicBezTo>
                      <a:cubicBezTo>
                        <a:pt x="95" y="1235"/>
                        <a:pt x="412" y="1330"/>
                        <a:pt x="761" y="1330"/>
                      </a:cubicBezTo>
                      <a:lnTo>
                        <a:pt x="3421" y="1330"/>
                      </a:lnTo>
                      <a:cubicBezTo>
                        <a:pt x="3801" y="1330"/>
                        <a:pt x="4086" y="1235"/>
                        <a:pt x="4054" y="1109"/>
                      </a:cubicBezTo>
                      <a:cubicBezTo>
                        <a:pt x="4022" y="760"/>
                        <a:pt x="3991" y="570"/>
                        <a:pt x="3927" y="222"/>
                      </a:cubicBezTo>
                      <a:cubicBezTo>
                        <a:pt x="3927" y="95"/>
                        <a:pt x="3611" y="0"/>
                        <a:pt x="3262"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7"/>
                <p:cNvSpPr/>
                <p:nvPr/>
              </p:nvSpPr>
              <p:spPr>
                <a:xfrm>
                  <a:off x="7456807" y="2311414"/>
                  <a:ext cx="110535" cy="35451"/>
                </a:xfrm>
                <a:custGeom>
                  <a:rect b="b" l="l" r="r" t="t"/>
                  <a:pathLst>
                    <a:path extrusionOk="0" h="1331" w="4150">
                      <a:moveTo>
                        <a:pt x="634" y="0"/>
                      </a:moveTo>
                      <a:cubicBezTo>
                        <a:pt x="286" y="0"/>
                        <a:pt x="1" y="95"/>
                        <a:pt x="33" y="222"/>
                      </a:cubicBezTo>
                      <a:cubicBezTo>
                        <a:pt x="64" y="570"/>
                        <a:pt x="96" y="760"/>
                        <a:pt x="159" y="1109"/>
                      </a:cubicBezTo>
                      <a:cubicBezTo>
                        <a:pt x="159" y="1235"/>
                        <a:pt x="476" y="1330"/>
                        <a:pt x="856" y="1330"/>
                      </a:cubicBezTo>
                      <a:lnTo>
                        <a:pt x="3516" y="1330"/>
                      </a:lnTo>
                      <a:cubicBezTo>
                        <a:pt x="3864" y="1330"/>
                        <a:pt x="4149" y="1235"/>
                        <a:pt x="4118" y="1109"/>
                      </a:cubicBezTo>
                      <a:cubicBezTo>
                        <a:pt x="4054" y="760"/>
                        <a:pt x="3991" y="570"/>
                        <a:pt x="3928" y="222"/>
                      </a:cubicBezTo>
                      <a:cubicBezTo>
                        <a:pt x="3896" y="95"/>
                        <a:pt x="3579" y="0"/>
                        <a:pt x="323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7"/>
                <p:cNvSpPr/>
                <p:nvPr/>
              </p:nvSpPr>
              <p:spPr>
                <a:xfrm>
                  <a:off x="7578289" y="2311414"/>
                  <a:ext cx="112213" cy="35451"/>
                </a:xfrm>
                <a:custGeom>
                  <a:rect b="b" l="l" r="r" t="t"/>
                  <a:pathLst>
                    <a:path extrusionOk="0" h="1331" w="4213">
                      <a:moveTo>
                        <a:pt x="602" y="0"/>
                      </a:moveTo>
                      <a:cubicBezTo>
                        <a:pt x="254" y="0"/>
                        <a:pt x="0" y="95"/>
                        <a:pt x="32" y="222"/>
                      </a:cubicBezTo>
                      <a:cubicBezTo>
                        <a:pt x="95" y="570"/>
                        <a:pt x="127" y="760"/>
                        <a:pt x="222" y="1109"/>
                      </a:cubicBezTo>
                      <a:cubicBezTo>
                        <a:pt x="254" y="1235"/>
                        <a:pt x="570" y="1330"/>
                        <a:pt x="919" y="1330"/>
                      </a:cubicBezTo>
                      <a:lnTo>
                        <a:pt x="3579" y="1330"/>
                      </a:lnTo>
                      <a:cubicBezTo>
                        <a:pt x="3927" y="1330"/>
                        <a:pt x="4212" y="1235"/>
                        <a:pt x="4180" y="1109"/>
                      </a:cubicBezTo>
                      <a:cubicBezTo>
                        <a:pt x="4085" y="760"/>
                        <a:pt x="4022" y="570"/>
                        <a:pt x="3927" y="222"/>
                      </a:cubicBezTo>
                      <a:cubicBezTo>
                        <a:pt x="3895" y="95"/>
                        <a:pt x="3547" y="0"/>
                        <a:pt x="319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7"/>
                <p:cNvSpPr/>
                <p:nvPr/>
              </p:nvSpPr>
              <p:spPr>
                <a:xfrm>
                  <a:off x="7698892" y="2311414"/>
                  <a:ext cx="114744" cy="35451"/>
                </a:xfrm>
                <a:custGeom>
                  <a:rect b="b" l="l" r="r" t="t"/>
                  <a:pathLst>
                    <a:path extrusionOk="0" h="1331" w="4308">
                      <a:moveTo>
                        <a:pt x="634" y="0"/>
                      </a:moveTo>
                      <a:cubicBezTo>
                        <a:pt x="254" y="0"/>
                        <a:pt x="1" y="95"/>
                        <a:pt x="33" y="222"/>
                      </a:cubicBezTo>
                      <a:cubicBezTo>
                        <a:pt x="159" y="570"/>
                        <a:pt x="191" y="760"/>
                        <a:pt x="318" y="1109"/>
                      </a:cubicBezTo>
                      <a:cubicBezTo>
                        <a:pt x="349" y="1235"/>
                        <a:pt x="666" y="1330"/>
                        <a:pt x="1046" y="1330"/>
                      </a:cubicBezTo>
                      <a:lnTo>
                        <a:pt x="3674" y="1330"/>
                      </a:lnTo>
                      <a:cubicBezTo>
                        <a:pt x="4054" y="1330"/>
                        <a:pt x="4308" y="1235"/>
                        <a:pt x="4276" y="1109"/>
                      </a:cubicBezTo>
                      <a:cubicBezTo>
                        <a:pt x="4150" y="760"/>
                        <a:pt x="4086" y="570"/>
                        <a:pt x="3959" y="222"/>
                      </a:cubicBezTo>
                      <a:cubicBezTo>
                        <a:pt x="3896" y="95"/>
                        <a:pt x="3579" y="0"/>
                        <a:pt x="323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7"/>
                <p:cNvSpPr/>
                <p:nvPr/>
              </p:nvSpPr>
              <p:spPr>
                <a:xfrm>
                  <a:off x="7820374" y="2311414"/>
                  <a:ext cx="310431" cy="35451"/>
                </a:xfrm>
                <a:custGeom>
                  <a:rect b="b" l="l" r="r" t="t"/>
                  <a:pathLst>
                    <a:path extrusionOk="0" h="1331" w="11655">
                      <a:moveTo>
                        <a:pt x="602" y="0"/>
                      </a:moveTo>
                      <a:cubicBezTo>
                        <a:pt x="254" y="0"/>
                        <a:pt x="0" y="95"/>
                        <a:pt x="32" y="222"/>
                      </a:cubicBezTo>
                      <a:cubicBezTo>
                        <a:pt x="159" y="570"/>
                        <a:pt x="222" y="760"/>
                        <a:pt x="380" y="1109"/>
                      </a:cubicBezTo>
                      <a:cubicBezTo>
                        <a:pt x="412" y="1235"/>
                        <a:pt x="760" y="1330"/>
                        <a:pt x="1109" y="1330"/>
                      </a:cubicBezTo>
                      <a:lnTo>
                        <a:pt x="11053" y="1330"/>
                      </a:lnTo>
                      <a:cubicBezTo>
                        <a:pt x="11401" y="1330"/>
                        <a:pt x="11654" y="1235"/>
                        <a:pt x="11591" y="1109"/>
                      </a:cubicBezTo>
                      <a:cubicBezTo>
                        <a:pt x="11401" y="760"/>
                        <a:pt x="11306" y="570"/>
                        <a:pt x="11084" y="222"/>
                      </a:cubicBezTo>
                      <a:cubicBezTo>
                        <a:pt x="11021" y="95"/>
                        <a:pt x="10673" y="0"/>
                        <a:pt x="1032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7"/>
                <p:cNvSpPr/>
                <p:nvPr/>
              </p:nvSpPr>
              <p:spPr>
                <a:xfrm>
                  <a:off x="6275917" y="2352752"/>
                  <a:ext cx="123160" cy="35451"/>
                </a:xfrm>
                <a:custGeom>
                  <a:rect b="b" l="l" r="r" t="t"/>
                  <a:pathLst>
                    <a:path extrusionOk="0" h="1331" w="4624">
                      <a:moveTo>
                        <a:pt x="1330" y="0"/>
                      </a:moveTo>
                      <a:cubicBezTo>
                        <a:pt x="982" y="0"/>
                        <a:pt x="634" y="95"/>
                        <a:pt x="539" y="222"/>
                      </a:cubicBezTo>
                      <a:cubicBezTo>
                        <a:pt x="348" y="570"/>
                        <a:pt x="253" y="760"/>
                        <a:pt x="63" y="1109"/>
                      </a:cubicBezTo>
                      <a:cubicBezTo>
                        <a:pt x="0" y="1235"/>
                        <a:pt x="253" y="1330"/>
                        <a:pt x="634" y="1330"/>
                      </a:cubicBezTo>
                      <a:lnTo>
                        <a:pt x="3325" y="1330"/>
                      </a:lnTo>
                      <a:cubicBezTo>
                        <a:pt x="3705" y="1330"/>
                        <a:pt x="4054" y="1235"/>
                        <a:pt x="4117" y="1109"/>
                      </a:cubicBezTo>
                      <a:cubicBezTo>
                        <a:pt x="4307" y="760"/>
                        <a:pt x="4402" y="570"/>
                        <a:pt x="4560" y="222"/>
                      </a:cubicBezTo>
                      <a:cubicBezTo>
                        <a:pt x="4624" y="95"/>
                        <a:pt x="4370" y="0"/>
                        <a:pt x="3990"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7"/>
                <p:cNvSpPr/>
                <p:nvPr/>
              </p:nvSpPr>
              <p:spPr>
                <a:xfrm>
                  <a:off x="6402434" y="2352752"/>
                  <a:ext cx="120657" cy="35451"/>
                </a:xfrm>
                <a:custGeom>
                  <a:rect b="b" l="l" r="r" t="t"/>
                  <a:pathLst>
                    <a:path extrusionOk="0" h="1331" w="4530">
                      <a:moveTo>
                        <a:pt x="1236" y="0"/>
                      </a:moveTo>
                      <a:cubicBezTo>
                        <a:pt x="887" y="0"/>
                        <a:pt x="539" y="95"/>
                        <a:pt x="476" y="222"/>
                      </a:cubicBezTo>
                      <a:cubicBezTo>
                        <a:pt x="317" y="570"/>
                        <a:pt x="222" y="760"/>
                        <a:pt x="64" y="1109"/>
                      </a:cubicBezTo>
                      <a:cubicBezTo>
                        <a:pt x="0" y="1235"/>
                        <a:pt x="254" y="1330"/>
                        <a:pt x="634" y="1330"/>
                      </a:cubicBezTo>
                      <a:lnTo>
                        <a:pt x="3357" y="1330"/>
                      </a:lnTo>
                      <a:cubicBezTo>
                        <a:pt x="3706" y="1330"/>
                        <a:pt x="4054" y="1235"/>
                        <a:pt x="4117" y="1109"/>
                      </a:cubicBezTo>
                      <a:cubicBezTo>
                        <a:pt x="4276" y="760"/>
                        <a:pt x="4339" y="570"/>
                        <a:pt x="4498" y="222"/>
                      </a:cubicBezTo>
                      <a:cubicBezTo>
                        <a:pt x="4529" y="95"/>
                        <a:pt x="4276" y="0"/>
                        <a:pt x="389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7"/>
                <p:cNvSpPr/>
                <p:nvPr/>
              </p:nvSpPr>
              <p:spPr>
                <a:xfrm>
                  <a:off x="6528950" y="2352752"/>
                  <a:ext cx="118126" cy="35451"/>
                </a:xfrm>
                <a:custGeom>
                  <a:rect b="b" l="l" r="r" t="t"/>
                  <a:pathLst>
                    <a:path extrusionOk="0" h="1331" w="4435">
                      <a:moveTo>
                        <a:pt x="1141" y="0"/>
                      </a:moveTo>
                      <a:cubicBezTo>
                        <a:pt x="793" y="0"/>
                        <a:pt x="444" y="95"/>
                        <a:pt x="381" y="222"/>
                      </a:cubicBezTo>
                      <a:cubicBezTo>
                        <a:pt x="254" y="570"/>
                        <a:pt x="191" y="760"/>
                        <a:pt x="33" y="1109"/>
                      </a:cubicBezTo>
                      <a:cubicBezTo>
                        <a:pt x="1" y="1235"/>
                        <a:pt x="254" y="1330"/>
                        <a:pt x="634" y="1330"/>
                      </a:cubicBezTo>
                      <a:lnTo>
                        <a:pt x="3358" y="1330"/>
                      </a:lnTo>
                      <a:cubicBezTo>
                        <a:pt x="3706" y="1330"/>
                        <a:pt x="4054" y="1235"/>
                        <a:pt x="4086" y="1109"/>
                      </a:cubicBezTo>
                      <a:cubicBezTo>
                        <a:pt x="4213" y="760"/>
                        <a:pt x="4276" y="570"/>
                        <a:pt x="4403" y="222"/>
                      </a:cubicBezTo>
                      <a:cubicBezTo>
                        <a:pt x="4435" y="95"/>
                        <a:pt x="4181" y="0"/>
                        <a:pt x="380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7"/>
                <p:cNvSpPr/>
                <p:nvPr/>
              </p:nvSpPr>
              <p:spPr>
                <a:xfrm>
                  <a:off x="6655493" y="2352752"/>
                  <a:ext cx="186445" cy="35451"/>
                </a:xfrm>
                <a:custGeom>
                  <a:rect b="b" l="l" r="r" t="t"/>
                  <a:pathLst>
                    <a:path extrusionOk="0" h="1331" w="7000">
                      <a:moveTo>
                        <a:pt x="1045" y="0"/>
                      </a:moveTo>
                      <a:cubicBezTo>
                        <a:pt x="697" y="0"/>
                        <a:pt x="349" y="95"/>
                        <a:pt x="317" y="222"/>
                      </a:cubicBezTo>
                      <a:cubicBezTo>
                        <a:pt x="190" y="570"/>
                        <a:pt x="159" y="760"/>
                        <a:pt x="32" y="1109"/>
                      </a:cubicBezTo>
                      <a:cubicBezTo>
                        <a:pt x="0" y="1235"/>
                        <a:pt x="254" y="1330"/>
                        <a:pt x="634" y="1330"/>
                      </a:cubicBezTo>
                      <a:lnTo>
                        <a:pt x="6049" y="1330"/>
                      </a:lnTo>
                      <a:cubicBezTo>
                        <a:pt x="6429" y="1330"/>
                        <a:pt x="6746" y="1235"/>
                        <a:pt x="6777" y="1109"/>
                      </a:cubicBezTo>
                      <a:cubicBezTo>
                        <a:pt x="6872" y="760"/>
                        <a:pt x="6904" y="570"/>
                        <a:pt x="6999" y="222"/>
                      </a:cubicBezTo>
                      <a:cubicBezTo>
                        <a:pt x="6999" y="95"/>
                        <a:pt x="6746" y="0"/>
                        <a:pt x="6366"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7"/>
                <p:cNvSpPr/>
                <p:nvPr/>
              </p:nvSpPr>
              <p:spPr>
                <a:xfrm>
                  <a:off x="6853710" y="2352752"/>
                  <a:ext cx="722075" cy="35451"/>
                </a:xfrm>
                <a:custGeom>
                  <a:rect b="b" l="l" r="r" t="t"/>
                  <a:pathLst>
                    <a:path extrusionOk="0" h="1331" w="27110">
                      <a:moveTo>
                        <a:pt x="919" y="0"/>
                      </a:moveTo>
                      <a:cubicBezTo>
                        <a:pt x="570" y="0"/>
                        <a:pt x="254" y="95"/>
                        <a:pt x="222" y="222"/>
                      </a:cubicBezTo>
                      <a:cubicBezTo>
                        <a:pt x="127" y="570"/>
                        <a:pt x="95" y="760"/>
                        <a:pt x="32" y="1109"/>
                      </a:cubicBezTo>
                      <a:cubicBezTo>
                        <a:pt x="0" y="1235"/>
                        <a:pt x="285" y="1330"/>
                        <a:pt x="666" y="1330"/>
                      </a:cubicBezTo>
                      <a:lnTo>
                        <a:pt x="26444" y="1330"/>
                      </a:lnTo>
                      <a:cubicBezTo>
                        <a:pt x="26824" y="1330"/>
                        <a:pt x="27109" y="1235"/>
                        <a:pt x="27078" y="1109"/>
                      </a:cubicBezTo>
                      <a:cubicBezTo>
                        <a:pt x="27014" y="760"/>
                        <a:pt x="26982" y="570"/>
                        <a:pt x="26887" y="222"/>
                      </a:cubicBezTo>
                      <a:cubicBezTo>
                        <a:pt x="26887" y="95"/>
                        <a:pt x="26571" y="0"/>
                        <a:pt x="26191"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7"/>
                <p:cNvSpPr/>
                <p:nvPr/>
              </p:nvSpPr>
              <p:spPr>
                <a:xfrm>
                  <a:off x="7587558" y="2352752"/>
                  <a:ext cx="114744" cy="35451"/>
                </a:xfrm>
                <a:custGeom>
                  <a:rect b="b" l="l" r="r" t="t"/>
                  <a:pathLst>
                    <a:path extrusionOk="0" h="1331" w="4308">
                      <a:moveTo>
                        <a:pt x="634" y="0"/>
                      </a:moveTo>
                      <a:cubicBezTo>
                        <a:pt x="254" y="0"/>
                        <a:pt x="1" y="95"/>
                        <a:pt x="1" y="222"/>
                      </a:cubicBezTo>
                      <a:cubicBezTo>
                        <a:pt x="96" y="570"/>
                        <a:pt x="127" y="760"/>
                        <a:pt x="222" y="1109"/>
                      </a:cubicBezTo>
                      <a:cubicBezTo>
                        <a:pt x="254" y="1235"/>
                        <a:pt x="571" y="1330"/>
                        <a:pt x="951" y="1330"/>
                      </a:cubicBezTo>
                      <a:lnTo>
                        <a:pt x="3642" y="1330"/>
                      </a:lnTo>
                      <a:cubicBezTo>
                        <a:pt x="4023" y="1330"/>
                        <a:pt x="4308" y="1235"/>
                        <a:pt x="4276" y="1109"/>
                      </a:cubicBezTo>
                      <a:cubicBezTo>
                        <a:pt x="4181" y="760"/>
                        <a:pt x="4118" y="570"/>
                        <a:pt x="4023" y="222"/>
                      </a:cubicBezTo>
                      <a:cubicBezTo>
                        <a:pt x="3991" y="95"/>
                        <a:pt x="3642" y="0"/>
                        <a:pt x="329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7"/>
                <p:cNvSpPr/>
                <p:nvPr/>
              </p:nvSpPr>
              <p:spPr>
                <a:xfrm>
                  <a:off x="7711544" y="2352752"/>
                  <a:ext cx="117274" cy="35451"/>
                </a:xfrm>
                <a:custGeom>
                  <a:rect b="b" l="l" r="r" t="t"/>
                  <a:pathLst>
                    <a:path extrusionOk="0" h="1331" w="4403">
                      <a:moveTo>
                        <a:pt x="634" y="0"/>
                      </a:moveTo>
                      <a:cubicBezTo>
                        <a:pt x="254" y="0"/>
                        <a:pt x="1" y="95"/>
                        <a:pt x="33" y="222"/>
                      </a:cubicBezTo>
                      <a:cubicBezTo>
                        <a:pt x="128" y="570"/>
                        <a:pt x="191" y="760"/>
                        <a:pt x="286" y="1109"/>
                      </a:cubicBezTo>
                      <a:cubicBezTo>
                        <a:pt x="318" y="1235"/>
                        <a:pt x="666" y="1330"/>
                        <a:pt x="1046" y="1330"/>
                      </a:cubicBezTo>
                      <a:lnTo>
                        <a:pt x="3770" y="1330"/>
                      </a:lnTo>
                      <a:cubicBezTo>
                        <a:pt x="4118" y="1330"/>
                        <a:pt x="4403" y="1235"/>
                        <a:pt x="4340" y="1109"/>
                      </a:cubicBezTo>
                      <a:cubicBezTo>
                        <a:pt x="4213" y="760"/>
                        <a:pt x="4150" y="570"/>
                        <a:pt x="4023" y="222"/>
                      </a:cubicBezTo>
                      <a:cubicBezTo>
                        <a:pt x="3991" y="95"/>
                        <a:pt x="3643" y="0"/>
                        <a:pt x="329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7"/>
                <p:cNvSpPr/>
                <p:nvPr/>
              </p:nvSpPr>
              <p:spPr>
                <a:xfrm>
                  <a:off x="7835556" y="2352752"/>
                  <a:ext cx="101240" cy="35451"/>
                </a:xfrm>
                <a:custGeom>
                  <a:rect b="b" l="l" r="r" t="t"/>
                  <a:pathLst>
                    <a:path extrusionOk="0" h="1331" w="3801">
                      <a:moveTo>
                        <a:pt x="634" y="0"/>
                      </a:moveTo>
                      <a:cubicBezTo>
                        <a:pt x="254" y="0"/>
                        <a:pt x="0" y="95"/>
                        <a:pt x="32" y="222"/>
                      </a:cubicBezTo>
                      <a:cubicBezTo>
                        <a:pt x="190" y="570"/>
                        <a:pt x="254" y="760"/>
                        <a:pt x="380" y="1109"/>
                      </a:cubicBezTo>
                      <a:cubicBezTo>
                        <a:pt x="412" y="1235"/>
                        <a:pt x="760" y="1330"/>
                        <a:pt x="1140" y="1330"/>
                      </a:cubicBezTo>
                      <a:lnTo>
                        <a:pt x="3167" y="1330"/>
                      </a:lnTo>
                      <a:cubicBezTo>
                        <a:pt x="3547" y="1330"/>
                        <a:pt x="3801" y="1235"/>
                        <a:pt x="3769" y="1109"/>
                      </a:cubicBezTo>
                      <a:cubicBezTo>
                        <a:pt x="3611" y="760"/>
                        <a:pt x="3547" y="570"/>
                        <a:pt x="3389" y="222"/>
                      </a:cubicBezTo>
                      <a:cubicBezTo>
                        <a:pt x="3325" y="95"/>
                        <a:pt x="2977" y="0"/>
                        <a:pt x="262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7"/>
                <p:cNvSpPr/>
                <p:nvPr/>
              </p:nvSpPr>
              <p:spPr>
                <a:xfrm>
                  <a:off x="8048104" y="2352752"/>
                  <a:ext cx="105475" cy="35451"/>
                </a:xfrm>
                <a:custGeom>
                  <a:rect b="b" l="l" r="r" t="t"/>
                  <a:pathLst>
                    <a:path extrusionOk="0" h="1331" w="3960">
                      <a:moveTo>
                        <a:pt x="634" y="0"/>
                      </a:moveTo>
                      <a:cubicBezTo>
                        <a:pt x="254" y="0"/>
                        <a:pt x="1" y="95"/>
                        <a:pt x="64" y="222"/>
                      </a:cubicBezTo>
                      <a:cubicBezTo>
                        <a:pt x="254" y="570"/>
                        <a:pt x="349" y="760"/>
                        <a:pt x="508" y="1109"/>
                      </a:cubicBezTo>
                      <a:cubicBezTo>
                        <a:pt x="571" y="1235"/>
                        <a:pt x="919" y="1330"/>
                        <a:pt x="1299" y="1330"/>
                      </a:cubicBezTo>
                      <a:lnTo>
                        <a:pt x="3326" y="1330"/>
                      </a:lnTo>
                      <a:cubicBezTo>
                        <a:pt x="3706" y="1330"/>
                        <a:pt x="3959" y="1235"/>
                        <a:pt x="3896" y="1109"/>
                      </a:cubicBezTo>
                      <a:cubicBezTo>
                        <a:pt x="3706" y="760"/>
                        <a:pt x="3611" y="570"/>
                        <a:pt x="3421" y="222"/>
                      </a:cubicBezTo>
                      <a:cubicBezTo>
                        <a:pt x="3326" y="95"/>
                        <a:pt x="2978" y="0"/>
                        <a:pt x="262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7"/>
                <p:cNvSpPr/>
                <p:nvPr/>
              </p:nvSpPr>
              <p:spPr>
                <a:xfrm>
                  <a:off x="7941830" y="2352752"/>
                  <a:ext cx="93649" cy="15209"/>
                </a:xfrm>
                <a:custGeom>
                  <a:rect b="b" l="l" r="r" t="t"/>
                  <a:pathLst>
                    <a:path extrusionOk="0" h="571" w="3516">
                      <a:moveTo>
                        <a:pt x="634" y="0"/>
                      </a:moveTo>
                      <a:cubicBezTo>
                        <a:pt x="254" y="0"/>
                        <a:pt x="1" y="95"/>
                        <a:pt x="64" y="222"/>
                      </a:cubicBezTo>
                      <a:cubicBezTo>
                        <a:pt x="64" y="253"/>
                        <a:pt x="96" y="285"/>
                        <a:pt x="96" y="348"/>
                      </a:cubicBezTo>
                      <a:cubicBezTo>
                        <a:pt x="159" y="443"/>
                        <a:pt x="507" y="570"/>
                        <a:pt x="887" y="570"/>
                      </a:cubicBezTo>
                      <a:lnTo>
                        <a:pt x="2882" y="570"/>
                      </a:lnTo>
                      <a:cubicBezTo>
                        <a:pt x="3262" y="570"/>
                        <a:pt x="3516" y="443"/>
                        <a:pt x="3452" y="348"/>
                      </a:cubicBezTo>
                      <a:cubicBezTo>
                        <a:pt x="3421" y="285"/>
                        <a:pt x="3421" y="253"/>
                        <a:pt x="3389" y="222"/>
                      </a:cubicBezTo>
                      <a:cubicBezTo>
                        <a:pt x="3326" y="95"/>
                        <a:pt x="2977" y="0"/>
                        <a:pt x="262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7"/>
                <p:cNvSpPr/>
                <p:nvPr/>
              </p:nvSpPr>
              <p:spPr>
                <a:xfrm>
                  <a:off x="7951099" y="2372994"/>
                  <a:ext cx="94501" cy="15209"/>
                </a:xfrm>
                <a:custGeom>
                  <a:rect b="b" l="l" r="r" t="t"/>
                  <a:pathLst>
                    <a:path extrusionOk="0" h="571" w="3548">
                      <a:moveTo>
                        <a:pt x="634" y="0"/>
                      </a:moveTo>
                      <a:cubicBezTo>
                        <a:pt x="254" y="0"/>
                        <a:pt x="1" y="127"/>
                        <a:pt x="33" y="222"/>
                      </a:cubicBezTo>
                      <a:cubicBezTo>
                        <a:pt x="64" y="285"/>
                        <a:pt x="64" y="285"/>
                        <a:pt x="96" y="349"/>
                      </a:cubicBezTo>
                      <a:cubicBezTo>
                        <a:pt x="159" y="475"/>
                        <a:pt x="508" y="570"/>
                        <a:pt x="856" y="570"/>
                      </a:cubicBezTo>
                      <a:lnTo>
                        <a:pt x="2914" y="570"/>
                      </a:lnTo>
                      <a:cubicBezTo>
                        <a:pt x="3294" y="570"/>
                        <a:pt x="3548" y="475"/>
                        <a:pt x="3485" y="349"/>
                      </a:cubicBezTo>
                      <a:cubicBezTo>
                        <a:pt x="3453" y="285"/>
                        <a:pt x="3453" y="285"/>
                        <a:pt x="3421" y="222"/>
                      </a:cubicBezTo>
                      <a:cubicBezTo>
                        <a:pt x="3358" y="127"/>
                        <a:pt x="3009" y="0"/>
                        <a:pt x="2629"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7"/>
                <p:cNvSpPr/>
                <p:nvPr/>
              </p:nvSpPr>
              <p:spPr>
                <a:xfrm>
                  <a:off x="6820816" y="2405889"/>
                  <a:ext cx="787863" cy="134986"/>
                </a:xfrm>
                <a:custGeom>
                  <a:rect b="b" l="l" r="r" t="t"/>
                  <a:pathLst>
                    <a:path extrusionOk="0" h="5068" w="29580">
                      <a:moveTo>
                        <a:pt x="1425" y="0"/>
                      </a:moveTo>
                      <a:cubicBezTo>
                        <a:pt x="1235" y="0"/>
                        <a:pt x="1045" y="32"/>
                        <a:pt x="1045" y="95"/>
                      </a:cubicBezTo>
                      <a:cubicBezTo>
                        <a:pt x="634" y="2059"/>
                        <a:pt x="412" y="3009"/>
                        <a:pt x="0" y="4941"/>
                      </a:cubicBezTo>
                      <a:cubicBezTo>
                        <a:pt x="0" y="5004"/>
                        <a:pt x="159" y="5067"/>
                        <a:pt x="349" y="5067"/>
                      </a:cubicBezTo>
                      <a:lnTo>
                        <a:pt x="29231" y="5067"/>
                      </a:lnTo>
                      <a:cubicBezTo>
                        <a:pt x="29421" y="5067"/>
                        <a:pt x="29579" y="5004"/>
                        <a:pt x="29579" y="4941"/>
                      </a:cubicBezTo>
                      <a:cubicBezTo>
                        <a:pt x="29168" y="3009"/>
                        <a:pt x="28946" y="2059"/>
                        <a:pt x="28534" y="95"/>
                      </a:cubicBezTo>
                      <a:cubicBezTo>
                        <a:pt x="28534" y="32"/>
                        <a:pt x="28376" y="0"/>
                        <a:pt x="28154" y="0"/>
                      </a:cubicBezTo>
                      <a:close/>
                    </a:path>
                  </a:pathLst>
                </a:custGeom>
                <a:solidFill>
                  <a:srgbClr val="CECECE"/>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7"/>
                <p:cNvSpPr/>
                <p:nvPr/>
              </p:nvSpPr>
              <p:spPr>
                <a:xfrm>
                  <a:off x="6312168" y="1023372"/>
                  <a:ext cx="1805134" cy="1008028"/>
                </a:xfrm>
                <a:custGeom>
                  <a:rect b="b" l="l" r="r" t="t"/>
                  <a:pathLst>
                    <a:path extrusionOk="0" h="37846" w="67773">
                      <a:moveTo>
                        <a:pt x="1711" y="1"/>
                      </a:moveTo>
                      <a:cubicBezTo>
                        <a:pt x="793" y="1"/>
                        <a:pt x="1" y="761"/>
                        <a:pt x="1" y="1711"/>
                      </a:cubicBezTo>
                      <a:lnTo>
                        <a:pt x="1" y="36167"/>
                      </a:lnTo>
                      <a:cubicBezTo>
                        <a:pt x="1" y="37085"/>
                        <a:pt x="793" y="37845"/>
                        <a:pt x="1711" y="37845"/>
                      </a:cubicBezTo>
                      <a:lnTo>
                        <a:pt x="66063" y="37845"/>
                      </a:lnTo>
                      <a:cubicBezTo>
                        <a:pt x="66981" y="37845"/>
                        <a:pt x="67773" y="37085"/>
                        <a:pt x="67773" y="36167"/>
                      </a:cubicBezTo>
                      <a:lnTo>
                        <a:pt x="67773" y="1711"/>
                      </a:lnTo>
                      <a:cubicBezTo>
                        <a:pt x="67773" y="761"/>
                        <a:pt x="67013" y="1"/>
                        <a:pt x="66063" y="1"/>
                      </a:cubicBezTo>
                      <a:close/>
                    </a:path>
                  </a:pathLst>
                </a:custGeom>
                <a:solidFill>
                  <a:srgbClr val="FFFFFF"/>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78" name="Google Shape;978;p27"/>
              <p:cNvPicPr preferRelativeResize="0"/>
              <p:nvPr/>
            </p:nvPicPr>
            <p:blipFill rotWithShape="1">
              <a:blip r:embed="rId3">
                <a:alphaModFix/>
              </a:blip>
              <a:srcRect b="0" l="0" r="813" t="0"/>
              <a:stretch/>
            </p:blipFill>
            <p:spPr>
              <a:xfrm>
                <a:off x="2431325" y="1046438"/>
                <a:ext cx="4295649" cy="2297075"/>
              </a:xfrm>
              <a:prstGeom prst="rect">
                <a:avLst/>
              </a:prstGeom>
              <a:noFill/>
              <a:ln>
                <a:noFill/>
              </a:ln>
            </p:spPr>
          </p:pic>
          <p:sp>
            <p:nvSpPr>
              <p:cNvPr id="979" name="Google Shape;979;p27"/>
              <p:cNvSpPr/>
              <p:nvPr/>
            </p:nvSpPr>
            <p:spPr>
              <a:xfrm>
                <a:off x="3676200" y="2903075"/>
                <a:ext cx="228900" cy="179400"/>
              </a:xfrm>
              <a:prstGeom prst="ellipse">
                <a:avLst/>
              </a:prstGeom>
              <a:noFill/>
              <a:ln cap="flat" cmpd="sng" w="9525">
                <a:solidFill>
                  <a:srgbClr val="DB2D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7"/>
              <p:cNvSpPr/>
              <p:nvPr/>
            </p:nvSpPr>
            <p:spPr>
              <a:xfrm>
                <a:off x="4049500" y="2834575"/>
                <a:ext cx="228900" cy="179400"/>
              </a:xfrm>
              <a:prstGeom prst="ellipse">
                <a:avLst/>
              </a:prstGeom>
              <a:noFill/>
              <a:ln cap="flat" cmpd="sng" w="9525">
                <a:solidFill>
                  <a:srgbClr val="DB2D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7"/>
              <p:cNvSpPr/>
              <p:nvPr/>
            </p:nvSpPr>
            <p:spPr>
              <a:xfrm>
                <a:off x="4422800" y="2719425"/>
                <a:ext cx="228900" cy="179400"/>
              </a:xfrm>
              <a:prstGeom prst="ellipse">
                <a:avLst/>
              </a:prstGeom>
              <a:noFill/>
              <a:ln cap="flat" cmpd="sng" w="9525">
                <a:solidFill>
                  <a:srgbClr val="DB2D4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 name="Google Shape;982;p27"/>
            <p:cNvSpPr txBox="1"/>
            <p:nvPr/>
          </p:nvSpPr>
          <p:spPr>
            <a:xfrm>
              <a:off x="1981500" y="1495363"/>
              <a:ext cx="1940700" cy="54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latin typeface="Verdana"/>
                  <a:ea typeface="Verdana"/>
                  <a:cs typeface="Verdana"/>
                  <a:sym typeface="Verdana"/>
                </a:rPr>
                <a:t>C</a:t>
              </a:r>
              <a:r>
                <a:rPr lang="en" sz="1100">
                  <a:latin typeface="Verdana"/>
                  <a:ea typeface="Verdana"/>
                  <a:cs typeface="Verdana"/>
                  <a:sym typeface="Verdana"/>
                </a:rPr>
                <a:t>andidates for optimal threshold S</a:t>
              </a:r>
              <a:endParaRPr sz="1100">
                <a:latin typeface="Verdana"/>
                <a:ea typeface="Verdana"/>
                <a:cs typeface="Verdana"/>
                <a:sym typeface="Verdana"/>
              </a:endParaRPr>
            </a:p>
          </p:txBody>
        </p:sp>
        <p:cxnSp>
          <p:nvCxnSpPr>
            <p:cNvPr id="983" name="Google Shape;983;p27"/>
            <p:cNvCxnSpPr>
              <a:stCxn id="979" idx="2"/>
              <a:endCxn id="982" idx="2"/>
            </p:cNvCxnSpPr>
            <p:nvPr/>
          </p:nvCxnSpPr>
          <p:spPr>
            <a:xfrm flipH="1" rot="10800000">
              <a:off x="2582748" y="2040814"/>
              <a:ext cx="369000" cy="1095000"/>
            </a:xfrm>
            <a:prstGeom prst="straightConnector1">
              <a:avLst/>
            </a:prstGeom>
            <a:noFill/>
            <a:ln cap="flat" cmpd="sng" w="9525">
              <a:solidFill>
                <a:schemeClr val="dk2"/>
              </a:solidFill>
              <a:prstDash val="solid"/>
              <a:round/>
              <a:headEnd len="med" w="med" type="none"/>
              <a:tailEnd len="med" w="med" type="triangle"/>
            </a:ln>
          </p:spPr>
        </p:cxnSp>
        <p:cxnSp>
          <p:nvCxnSpPr>
            <p:cNvPr id="984" name="Google Shape;984;p27"/>
            <p:cNvCxnSpPr>
              <a:stCxn id="980" idx="2"/>
              <a:endCxn id="982" idx="2"/>
            </p:cNvCxnSpPr>
            <p:nvPr/>
          </p:nvCxnSpPr>
          <p:spPr>
            <a:xfrm rot="10800000">
              <a:off x="2951847" y="2040664"/>
              <a:ext cx="21000" cy="1023300"/>
            </a:xfrm>
            <a:prstGeom prst="straightConnector1">
              <a:avLst/>
            </a:prstGeom>
            <a:noFill/>
            <a:ln cap="flat" cmpd="sng" w="9525">
              <a:solidFill>
                <a:schemeClr val="dk2"/>
              </a:solidFill>
              <a:prstDash val="solid"/>
              <a:round/>
              <a:headEnd len="med" w="med" type="none"/>
              <a:tailEnd len="med" w="med" type="triangle"/>
            </a:ln>
          </p:spPr>
        </p:cxnSp>
        <p:cxnSp>
          <p:nvCxnSpPr>
            <p:cNvPr id="985" name="Google Shape;985;p27"/>
            <p:cNvCxnSpPr>
              <a:stCxn id="981" idx="2"/>
              <a:endCxn id="982" idx="2"/>
            </p:cNvCxnSpPr>
            <p:nvPr/>
          </p:nvCxnSpPr>
          <p:spPr>
            <a:xfrm rot="10800000">
              <a:off x="2951945" y="2040784"/>
              <a:ext cx="411000" cy="902400"/>
            </a:xfrm>
            <a:prstGeom prst="straightConnector1">
              <a:avLst/>
            </a:prstGeom>
            <a:noFill/>
            <a:ln cap="flat" cmpd="sng" w="9525">
              <a:solidFill>
                <a:schemeClr val="dk2"/>
              </a:solidFill>
              <a:prstDash val="solid"/>
              <a:round/>
              <a:headEnd len="med" w="med" type="none"/>
              <a:tailEnd len="med" w="med" type="triangle"/>
            </a:ln>
          </p:spPr>
        </p:cxnSp>
      </p:grpSp>
      <p:sp>
        <p:nvSpPr>
          <p:cNvPr id="986" name="Google Shape;986;p27"/>
          <p:cNvSpPr txBox="1"/>
          <p:nvPr/>
        </p:nvSpPr>
        <p:spPr>
          <a:xfrm>
            <a:off x="5882350" y="1072875"/>
            <a:ext cx="3159900" cy="2047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u="sng">
                <a:latin typeface="Fira Sans"/>
                <a:ea typeface="Fira Sans"/>
                <a:cs typeface="Fira Sans"/>
                <a:sym typeface="Fira Sans"/>
              </a:rPr>
              <a:t>Final Decision</a:t>
            </a:r>
            <a:endParaRPr b="1" sz="1300" u="sng">
              <a:latin typeface="Fira Sans"/>
              <a:ea typeface="Fira Sans"/>
              <a:cs typeface="Fira Sans"/>
              <a:sym typeface="Fira Sans"/>
            </a:endParaRPr>
          </a:p>
          <a:p>
            <a:pPr indent="0" lvl="0" marL="0" rtl="0" algn="l">
              <a:spcBef>
                <a:spcPts val="0"/>
              </a:spcBef>
              <a:spcAft>
                <a:spcPts val="0"/>
              </a:spcAft>
              <a:buNone/>
            </a:pPr>
            <a:r>
              <a:t/>
            </a:r>
            <a:endParaRPr sz="900" u="sng">
              <a:latin typeface="Fira Sans"/>
              <a:ea typeface="Fira Sans"/>
              <a:cs typeface="Fira Sans"/>
              <a:sym typeface="Fira Sans"/>
            </a:endParaRPr>
          </a:p>
          <a:p>
            <a:pPr indent="-298450" lvl="0" marL="457200" rtl="0" algn="l">
              <a:spcBef>
                <a:spcPts val="0"/>
              </a:spcBef>
              <a:spcAft>
                <a:spcPts val="0"/>
              </a:spcAft>
              <a:buSzPts val="1100"/>
              <a:buFont typeface="Fira Sans"/>
              <a:buChar char="●"/>
            </a:pPr>
            <a:r>
              <a:rPr lang="en" sz="1100">
                <a:latin typeface="Fira Sans"/>
                <a:ea typeface="Fira Sans"/>
                <a:cs typeface="Fira Sans"/>
                <a:sym typeface="Fira Sans"/>
              </a:rPr>
              <a:t>3 candidates for an optimal value, S, because Insertion sort uses less key comparisons, and thus time to sort than Merge sort.</a:t>
            </a:r>
            <a:endParaRPr sz="1100">
              <a:latin typeface="Fira Sans"/>
              <a:ea typeface="Fira Sans"/>
              <a:cs typeface="Fira Sans"/>
              <a:sym typeface="Fira Sans"/>
            </a:endParaRPr>
          </a:p>
          <a:p>
            <a:pPr indent="0" lvl="0" marL="0" rtl="0" algn="l">
              <a:spcBef>
                <a:spcPts val="0"/>
              </a:spcBef>
              <a:spcAft>
                <a:spcPts val="0"/>
              </a:spcAft>
              <a:buNone/>
            </a:pPr>
            <a:r>
              <a:t/>
            </a:r>
            <a:endParaRPr sz="1100">
              <a:latin typeface="Fira Sans"/>
              <a:ea typeface="Fira Sans"/>
              <a:cs typeface="Fira Sans"/>
              <a:sym typeface="Fira Sans"/>
            </a:endParaRPr>
          </a:p>
          <a:p>
            <a:pPr indent="-298450" lvl="0" marL="457200" rtl="0" algn="l">
              <a:spcBef>
                <a:spcPts val="0"/>
              </a:spcBef>
              <a:spcAft>
                <a:spcPts val="0"/>
              </a:spcAft>
              <a:buSzPts val="1100"/>
              <a:buFont typeface="Fira Sans"/>
              <a:buChar char="●"/>
            </a:pPr>
            <a:r>
              <a:rPr lang="en" sz="1100">
                <a:solidFill>
                  <a:schemeClr val="dk1"/>
                </a:solidFill>
                <a:latin typeface="Fira Sans"/>
                <a:ea typeface="Fira Sans"/>
                <a:cs typeface="Fira Sans"/>
                <a:sym typeface="Fira Sans"/>
              </a:rPr>
              <a:t>However, threshold value S is optimal at 9 because theoretical analysis of Merge sort proves that it is inefficient at smaller input sizes.</a:t>
            </a:r>
            <a:endParaRPr sz="1100">
              <a:latin typeface="Fira Sans"/>
              <a:ea typeface="Fira Sans"/>
              <a:cs typeface="Fira Sans"/>
              <a:sym typeface="Fira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990" name="Shape 990"/>
        <p:cNvGrpSpPr/>
        <p:nvPr/>
      </p:nvGrpSpPr>
      <p:grpSpPr>
        <a:xfrm>
          <a:off x="0" y="0"/>
          <a:ext cx="0" cy="0"/>
          <a:chOff x="0" y="0"/>
          <a:chExt cx="0" cy="0"/>
        </a:xfrm>
      </p:grpSpPr>
      <p:sp>
        <p:nvSpPr>
          <p:cNvPr id="991" name="Google Shape;991;p28"/>
          <p:cNvSpPr txBox="1"/>
          <p:nvPr/>
        </p:nvSpPr>
        <p:spPr>
          <a:xfrm>
            <a:off x="717400" y="41147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Fira Sans Medium"/>
                <a:ea typeface="Fira Sans Medium"/>
                <a:cs typeface="Fira Sans Medium"/>
                <a:sym typeface="Fira Sans Medium"/>
              </a:rPr>
              <a:t>Part (d): Comparison with Original Mergesort (Theoretical)</a:t>
            </a:r>
            <a:endParaRPr sz="1600">
              <a:latin typeface="Fira Sans Medium"/>
              <a:ea typeface="Fira Sans Medium"/>
              <a:cs typeface="Fira Sans Medium"/>
              <a:sym typeface="Fira Sans Medium"/>
            </a:endParaRPr>
          </a:p>
        </p:txBody>
      </p:sp>
      <p:grpSp>
        <p:nvGrpSpPr>
          <p:cNvPr id="992" name="Google Shape;992;p28"/>
          <p:cNvGrpSpPr/>
          <p:nvPr/>
        </p:nvGrpSpPr>
        <p:grpSpPr>
          <a:xfrm>
            <a:off x="559900" y="1240438"/>
            <a:ext cx="8024183" cy="3016638"/>
            <a:chOff x="559900" y="935638"/>
            <a:chExt cx="8024183" cy="3016638"/>
          </a:xfrm>
        </p:grpSpPr>
        <p:grpSp>
          <p:nvGrpSpPr>
            <p:cNvPr id="993" name="Google Shape;993;p28"/>
            <p:cNvGrpSpPr/>
            <p:nvPr/>
          </p:nvGrpSpPr>
          <p:grpSpPr>
            <a:xfrm>
              <a:off x="559900" y="935638"/>
              <a:ext cx="8024183" cy="2662626"/>
              <a:chOff x="409725" y="1013550"/>
              <a:chExt cx="8024183" cy="2662626"/>
            </a:xfrm>
          </p:grpSpPr>
          <p:pic>
            <p:nvPicPr>
              <p:cNvPr id="994" name="Google Shape;994;p28"/>
              <p:cNvPicPr preferRelativeResize="0"/>
              <p:nvPr/>
            </p:nvPicPr>
            <p:blipFill>
              <a:blip r:embed="rId3">
                <a:alphaModFix/>
              </a:blip>
              <a:stretch>
                <a:fillRect/>
              </a:stretch>
            </p:blipFill>
            <p:spPr>
              <a:xfrm>
                <a:off x="409725" y="1013550"/>
                <a:ext cx="3596976" cy="2662626"/>
              </a:xfrm>
              <a:prstGeom prst="rect">
                <a:avLst/>
              </a:prstGeom>
              <a:noFill/>
              <a:ln>
                <a:noFill/>
              </a:ln>
            </p:spPr>
          </p:pic>
          <p:pic>
            <p:nvPicPr>
              <p:cNvPr id="995" name="Google Shape;995;p28"/>
              <p:cNvPicPr preferRelativeResize="0"/>
              <p:nvPr/>
            </p:nvPicPr>
            <p:blipFill>
              <a:blip r:embed="rId4">
                <a:alphaModFix/>
              </a:blip>
              <a:stretch>
                <a:fillRect/>
              </a:stretch>
            </p:blipFill>
            <p:spPr>
              <a:xfrm>
                <a:off x="4272075" y="1013550"/>
                <a:ext cx="4161832" cy="2662624"/>
              </a:xfrm>
              <a:prstGeom prst="rect">
                <a:avLst/>
              </a:prstGeom>
              <a:noFill/>
              <a:ln>
                <a:noFill/>
              </a:ln>
            </p:spPr>
          </p:pic>
        </p:grpSp>
        <p:sp>
          <p:nvSpPr>
            <p:cNvPr id="996" name="Google Shape;996;p28"/>
            <p:cNvSpPr txBox="1"/>
            <p:nvPr/>
          </p:nvSpPr>
          <p:spPr>
            <a:xfrm>
              <a:off x="1354175" y="3598275"/>
              <a:ext cx="20511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latin typeface="Verdana"/>
                  <a:ea typeface="Verdana"/>
                  <a:cs typeface="Verdana"/>
                  <a:sym typeface="Verdana"/>
                </a:rPr>
                <a:t>Merge Sort</a:t>
              </a:r>
              <a:endParaRPr b="1" sz="1100">
                <a:latin typeface="Verdana"/>
                <a:ea typeface="Verdana"/>
                <a:cs typeface="Verdana"/>
                <a:sym typeface="Verdana"/>
              </a:endParaRPr>
            </a:p>
          </p:txBody>
        </p:sp>
        <p:sp>
          <p:nvSpPr>
            <p:cNvPr id="997" name="Google Shape;997;p28"/>
            <p:cNvSpPr txBox="1"/>
            <p:nvPr/>
          </p:nvSpPr>
          <p:spPr>
            <a:xfrm>
              <a:off x="5448475" y="3598275"/>
              <a:ext cx="20511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100">
                  <a:latin typeface="Verdana"/>
                  <a:ea typeface="Verdana"/>
                  <a:cs typeface="Verdana"/>
                  <a:sym typeface="Verdana"/>
                </a:rPr>
                <a:t>Insertion</a:t>
              </a:r>
              <a:r>
                <a:rPr b="1" lang="en" sz="1100">
                  <a:latin typeface="Verdana"/>
                  <a:ea typeface="Verdana"/>
                  <a:cs typeface="Verdana"/>
                  <a:sym typeface="Verdana"/>
                </a:rPr>
                <a:t> Sort</a:t>
              </a:r>
              <a:endParaRPr b="1" sz="1100">
                <a:latin typeface="Verdana"/>
                <a:ea typeface="Verdana"/>
                <a:cs typeface="Verdana"/>
                <a:sym typeface="Verdana"/>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1" name="Shape 1001"/>
        <p:cNvGrpSpPr/>
        <p:nvPr/>
      </p:nvGrpSpPr>
      <p:grpSpPr>
        <a:xfrm>
          <a:off x="0" y="0"/>
          <a:ext cx="0" cy="0"/>
          <a:chOff x="0" y="0"/>
          <a:chExt cx="0" cy="0"/>
        </a:xfrm>
      </p:grpSpPr>
      <p:sp>
        <p:nvSpPr>
          <p:cNvPr id="1002" name="Google Shape;1002;p29"/>
          <p:cNvSpPr txBox="1"/>
          <p:nvPr/>
        </p:nvSpPr>
        <p:spPr>
          <a:xfrm>
            <a:off x="717400" y="41147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Fira Sans Medium"/>
                <a:ea typeface="Fira Sans Medium"/>
                <a:cs typeface="Fira Sans Medium"/>
                <a:sym typeface="Fira Sans Medium"/>
              </a:rPr>
              <a:t>Part (d): Comparison with Original Mergesort (Implementation)</a:t>
            </a:r>
            <a:endParaRPr sz="1600">
              <a:latin typeface="Fira Sans Medium"/>
              <a:ea typeface="Fira Sans Medium"/>
              <a:cs typeface="Fira Sans Medium"/>
              <a:sym typeface="Fira Sans Medium"/>
            </a:endParaRPr>
          </a:p>
        </p:txBody>
      </p:sp>
      <p:grpSp>
        <p:nvGrpSpPr>
          <p:cNvPr id="1003" name="Google Shape;1003;p29"/>
          <p:cNvGrpSpPr/>
          <p:nvPr/>
        </p:nvGrpSpPr>
        <p:grpSpPr>
          <a:xfrm>
            <a:off x="191923" y="979324"/>
            <a:ext cx="5405091" cy="3582221"/>
            <a:chOff x="191925" y="979323"/>
            <a:chExt cx="5054321" cy="3256861"/>
          </a:xfrm>
        </p:grpSpPr>
        <p:sp>
          <p:nvSpPr>
            <p:cNvPr id="1004" name="Google Shape;1004;p29"/>
            <p:cNvSpPr/>
            <p:nvPr/>
          </p:nvSpPr>
          <p:spPr>
            <a:xfrm>
              <a:off x="191925" y="979323"/>
              <a:ext cx="5054321" cy="2804599"/>
            </a:xfrm>
            <a:custGeom>
              <a:rect b="b" l="l" r="r" t="t"/>
              <a:pathLst>
                <a:path extrusionOk="0" h="75499" w="109259">
                  <a:moveTo>
                    <a:pt x="3167" y="0"/>
                  </a:moveTo>
                  <a:cubicBezTo>
                    <a:pt x="1426" y="0"/>
                    <a:pt x="0" y="1425"/>
                    <a:pt x="0" y="3167"/>
                  </a:cubicBezTo>
                  <a:lnTo>
                    <a:pt x="0" y="72332"/>
                  </a:lnTo>
                  <a:cubicBezTo>
                    <a:pt x="0" y="74074"/>
                    <a:pt x="1426" y="75499"/>
                    <a:pt x="3167" y="75499"/>
                  </a:cubicBezTo>
                  <a:lnTo>
                    <a:pt x="106092" y="75499"/>
                  </a:lnTo>
                  <a:cubicBezTo>
                    <a:pt x="107834" y="75499"/>
                    <a:pt x="109259" y="74074"/>
                    <a:pt x="109259" y="72332"/>
                  </a:cubicBezTo>
                  <a:lnTo>
                    <a:pt x="109259" y="3167"/>
                  </a:lnTo>
                  <a:cubicBezTo>
                    <a:pt x="109259" y="1425"/>
                    <a:pt x="107834" y="0"/>
                    <a:pt x="106092"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9"/>
            <p:cNvSpPr/>
            <p:nvPr/>
          </p:nvSpPr>
          <p:spPr>
            <a:xfrm>
              <a:off x="339850" y="1109750"/>
              <a:ext cx="4758442" cy="2438184"/>
            </a:xfrm>
            <a:custGeom>
              <a:rect b="b" l="l" r="r" t="t"/>
              <a:pathLst>
                <a:path extrusionOk="0" h="55200" w="102863">
                  <a:moveTo>
                    <a:pt x="1" y="1"/>
                  </a:moveTo>
                  <a:lnTo>
                    <a:pt x="1" y="55199"/>
                  </a:lnTo>
                  <a:lnTo>
                    <a:pt x="102862" y="55199"/>
                  </a:lnTo>
                  <a:lnTo>
                    <a:pt x="1028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9"/>
            <p:cNvSpPr/>
            <p:nvPr/>
          </p:nvSpPr>
          <p:spPr>
            <a:xfrm>
              <a:off x="2120496" y="3783914"/>
              <a:ext cx="1204287" cy="252270"/>
            </a:xfrm>
            <a:custGeom>
              <a:rect b="b" l="l" r="r" t="t"/>
              <a:pathLst>
                <a:path extrusionOk="0" h="5512" w="26033">
                  <a:moveTo>
                    <a:pt x="1" y="1"/>
                  </a:moveTo>
                  <a:lnTo>
                    <a:pt x="1" y="5511"/>
                  </a:lnTo>
                  <a:lnTo>
                    <a:pt x="26033" y="5511"/>
                  </a:lnTo>
                  <a:lnTo>
                    <a:pt x="26033"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9"/>
            <p:cNvSpPr/>
            <p:nvPr/>
          </p:nvSpPr>
          <p:spPr>
            <a:xfrm>
              <a:off x="1527153" y="4036135"/>
              <a:ext cx="2390948" cy="200050"/>
            </a:xfrm>
            <a:custGeom>
              <a:rect b="b" l="l" r="r" t="t"/>
              <a:pathLst>
                <a:path extrusionOk="0" h="4371" w="51685">
                  <a:moveTo>
                    <a:pt x="4371" y="0"/>
                  </a:moveTo>
                  <a:cubicBezTo>
                    <a:pt x="1964" y="0"/>
                    <a:pt x="1" y="1932"/>
                    <a:pt x="1" y="4371"/>
                  </a:cubicBezTo>
                  <a:lnTo>
                    <a:pt x="51685" y="4371"/>
                  </a:lnTo>
                  <a:cubicBezTo>
                    <a:pt x="51685" y="1932"/>
                    <a:pt x="49721" y="0"/>
                    <a:pt x="47314"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9"/>
            <p:cNvSpPr/>
            <p:nvPr/>
          </p:nvSpPr>
          <p:spPr>
            <a:xfrm>
              <a:off x="2120496" y="3783914"/>
              <a:ext cx="1204287" cy="74006"/>
            </a:xfrm>
            <a:custGeom>
              <a:rect b="b" l="l" r="r" t="t"/>
              <a:pathLst>
                <a:path extrusionOk="0" h="1617" w="26033">
                  <a:moveTo>
                    <a:pt x="1" y="1"/>
                  </a:moveTo>
                  <a:lnTo>
                    <a:pt x="1" y="1616"/>
                  </a:lnTo>
                  <a:lnTo>
                    <a:pt x="26033" y="1616"/>
                  </a:lnTo>
                  <a:lnTo>
                    <a:pt x="26033" y="1"/>
                  </a:ln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09" name="Google Shape;1009;p29"/>
            <p:cNvPicPr preferRelativeResize="0"/>
            <p:nvPr/>
          </p:nvPicPr>
          <p:blipFill>
            <a:blip r:embed="rId3">
              <a:alphaModFix/>
            </a:blip>
            <a:stretch>
              <a:fillRect/>
            </a:stretch>
          </p:blipFill>
          <p:spPr>
            <a:xfrm>
              <a:off x="349404" y="1104975"/>
              <a:ext cx="4746450" cy="2438126"/>
            </a:xfrm>
            <a:prstGeom prst="rect">
              <a:avLst/>
            </a:prstGeom>
            <a:noFill/>
            <a:ln>
              <a:noFill/>
            </a:ln>
          </p:spPr>
        </p:pic>
      </p:grpSp>
      <p:sp>
        <p:nvSpPr>
          <p:cNvPr id="1010" name="Google Shape;1010;p29"/>
          <p:cNvSpPr txBox="1"/>
          <p:nvPr/>
        </p:nvSpPr>
        <p:spPr>
          <a:xfrm>
            <a:off x="5882350" y="1072875"/>
            <a:ext cx="3159900" cy="1877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u="sng">
                <a:latin typeface="Fira Sans"/>
                <a:ea typeface="Fira Sans"/>
                <a:cs typeface="Fira Sans"/>
                <a:sym typeface="Fira Sans"/>
              </a:rPr>
              <a:t>Mechanism to compare both Sorts:</a:t>
            </a:r>
            <a:endParaRPr b="1" sz="1300" u="sng">
              <a:latin typeface="Fira Sans"/>
              <a:ea typeface="Fira Sans"/>
              <a:cs typeface="Fira Sans"/>
              <a:sym typeface="Fira Sans"/>
            </a:endParaRPr>
          </a:p>
          <a:p>
            <a:pPr indent="0" lvl="0" marL="0" rtl="0" algn="l">
              <a:spcBef>
                <a:spcPts val="0"/>
              </a:spcBef>
              <a:spcAft>
                <a:spcPts val="0"/>
              </a:spcAft>
              <a:buNone/>
            </a:pPr>
            <a:r>
              <a:t/>
            </a:r>
            <a:endParaRPr sz="900" u="sng">
              <a:latin typeface="Fira Sans"/>
              <a:ea typeface="Fira Sans"/>
              <a:cs typeface="Fira Sans"/>
              <a:sym typeface="Fira Sans"/>
            </a:endParaRPr>
          </a:p>
          <a:p>
            <a:pPr indent="-298450" lvl="0" marL="457200" rtl="0" algn="l">
              <a:spcBef>
                <a:spcPts val="0"/>
              </a:spcBef>
              <a:spcAft>
                <a:spcPts val="0"/>
              </a:spcAft>
              <a:buSzPts val="1100"/>
              <a:buFont typeface="Fira Sans"/>
              <a:buChar char="●"/>
            </a:pPr>
            <a:r>
              <a:rPr lang="en" sz="1100">
                <a:latin typeface="Fira Sans"/>
                <a:ea typeface="Fira Sans"/>
                <a:cs typeface="Fira Sans"/>
                <a:sym typeface="Fira Sans"/>
              </a:rPr>
              <a:t>Create a deep copy of a random array of input size 10 million.</a:t>
            </a:r>
            <a:endParaRPr sz="1100">
              <a:latin typeface="Fira Sans"/>
              <a:ea typeface="Fira Sans"/>
              <a:cs typeface="Fira Sans"/>
              <a:sym typeface="Fira Sans"/>
            </a:endParaRPr>
          </a:p>
          <a:p>
            <a:pPr indent="-298450" lvl="0" marL="457200" rtl="0" algn="l">
              <a:spcBef>
                <a:spcPts val="0"/>
              </a:spcBef>
              <a:spcAft>
                <a:spcPts val="0"/>
              </a:spcAft>
              <a:buSzPts val="1100"/>
              <a:buFont typeface="Fira Sans"/>
              <a:buChar char="●"/>
            </a:pPr>
            <a:r>
              <a:rPr lang="en" sz="1100">
                <a:latin typeface="Fira Sans"/>
                <a:ea typeface="Fira Sans"/>
                <a:cs typeface="Fira Sans"/>
                <a:sym typeface="Fira Sans"/>
              </a:rPr>
              <a:t>Call merge sort and hybrid sort on each separate array, where the S value used in hybrid sort is 9.</a:t>
            </a:r>
            <a:endParaRPr sz="1100">
              <a:latin typeface="Fira Sans"/>
              <a:ea typeface="Fira Sans"/>
              <a:cs typeface="Fira Sans"/>
              <a:sym typeface="Fira Sans"/>
            </a:endParaRPr>
          </a:p>
          <a:p>
            <a:pPr indent="-298450" lvl="0" marL="457200" rtl="0" algn="l">
              <a:spcBef>
                <a:spcPts val="0"/>
              </a:spcBef>
              <a:spcAft>
                <a:spcPts val="0"/>
              </a:spcAft>
              <a:buSzPts val="1100"/>
              <a:buFont typeface="Fira Sans"/>
              <a:buChar char="●"/>
            </a:pPr>
            <a:r>
              <a:rPr lang="en" sz="1100">
                <a:latin typeface="Fira Sans"/>
                <a:ea typeface="Fira Sans"/>
                <a:cs typeface="Fira Sans"/>
                <a:sym typeface="Fira Sans"/>
              </a:rPr>
              <a:t>Determine the number of key comparisons and time taken for each sorting method.</a:t>
            </a:r>
            <a:endParaRPr sz="1100">
              <a:latin typeface="Fira Sans"/>
              <a:ea typeface="Fira Sans"/>
              <a:cs typeface="Fira Sans"/>
              <a:sym typeface="Fira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30"/>
          <p:cNvSpPr txBox="1"/>
          <p:nvPr/>
        </p:nvSpPr>
        <p:spPr>
          <a:xfrm>
            <a:off x="717400" y="41147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latin typeface="Fira Sans Medium"/>
                <a:ea typeface="Fira Sans Medium"/>
                <a:cs typeface="Fira Sans Medium"/>
                <a:sym typeface="Fira Sans Medium"/>
              </a:rPr>
              <a:t>Part (d): Comparison with Original Mergesort (Actual)</a:t>
            </a:r>
            <a:endParaRPr sz="1600">
              <a:latin typeface="Fira Sans Medium"/>
              <a:ea typeface="Fira Sans Medium"/>
              <a:cs typeface="Fira Sans Medium"/>
              <a:sym typeface="Fira Sans Medium"/>
            </a:endParaRPr>
          </a:p>
        </p:txBody>
      </p:sp>
      <p:grpSp>
        <p:nvGrpSpPr>
          <p:cNvPr id="1016" name="Google Shape;1016;p30"/>
          <p:cNvGrpSpPr/>
          <p:nvPr/>
        </p:nvGrpSpPr>
        <p:grpSpPr>
          <a:xfrm>
            <a:off x="191923" y="979324"/>
            <a:ext cx="5405091" cy="3582221"/>
            <a:chOff x="191925" y="979323"/>
            <a:chExt cx="5054321" cy="3256861"/>
          </a:xfrm>
        </p:grpSpPr>
        <p:sp>
          <p:nvSpPr>
            <p:cNvPr id="1017" name="Google Shape;1017;p30"/>
            <p:cNvSpPr/>
            <p:nvPr/>
          </p:nvSpPr>
          <p:spPr>
            <a:xfrm>
              <a:off x="191925" y="979323"/>
              <a:ext cx="5054321" cy="2804599"/>
            </a:xfrm>
            <a:custGeom>
              <a:rect b="b" l="l" r="r" t="t"/>
              <a:pathLst>
                <a:path extrusionOk="0" h="75499" w="109259">
                  <a:moveTo>
                    <a:pt x="3167" y="0"/>
                  </a:moveTo>
                  <a:cubicBezTo>
                    <a:pt x="1426" y="0"/>
                    <a:pt x="0" y="1425"/>
                    <a:pt x="0" y="3167"/>
                  </a:cubicBezTo>
                  <a:lnTo>
                    <a:pt x="0" y="72332"/>
                  </a:lnTo>
                  <a:cubicBezTo>
                    <a:pt x="0" y="74074"/>
                    <a:pt x="1426" y="75499"/>
                    <a:pt x="3167" y="75499"/>
                  </a:cubicBezTo>
                  <a:lnTo>
                    <a:pt x="106092" y="75499"/>
                  </a:lnTo>
                  <a:cubicBezTo>
                    <a:pt x="107834" y="75499"/>
                    <a:pt x="109259" y="74074"/>
                    <a:pt x="109259" y="72332"/>
                  </a:cubicBezTo>
                  <a:lnTo>
                    <a:pt x="109259" y="3167"/>
                  </a:lnTo>
                  <a:cubicBezTo>
                    <a:pt x="109259" y="1425"/>
                    <a:pt x="107834" y="0"/>
                    <a:pt x="106092"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0"/>
            <p:cNvSpPr/>
            <p:nvPr/>
          </p:nvSpPr>
          <p:spPr>
            <a:xfrm>
              <a:off x="339850" y="1109750"/>
              <a:ext cx="4758442" cy="2438184"/>
            </a:xfrm>
            <a:custGeom>
              <a:rect b="b" l="l" r="r" t="t"/>
              <a:pathLst>
                <a:path extrusionOk="0" h="55200" w="102863">
                  <a:moveTo>
                    <a:pt x="1" y="1"/>
                  </a:moveTo>
                  <a:lnTo>
                    <a:pt x="1" y="55199"/>
                  </a:lnTo>
                  <a:lnTo>
                    <a:pt x="102862" y="55199"/>
                  </a:lnTo>
                  <a:lnTo>
                    <a:pt x="10286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0"/>
            <p:cNvSpPr/>
            <p:nvPr/>
          </p:nvSpPr>
          <p:spPr>
            <a:xfrm>
              <a:off x="2120496" y="3783914"/>
              <a:ext cx="1204287" cy="252270"/>
            </a:xfrm>
            <a:custGeom>
              <a:rect b="b" l="l" r="r" t="t"/>
              <a:pathLst>
                <a:path extrusionOk="0" h="5512" w="26033">
                  <a:moveTo>
                    <a:pt x="1" y="1"/>
                  </a:moveTo>
                  <a:lnTo>
                    <a:pt x="1" y="5511"/>
                  </a:lnTo>
                  <a:lnTo>
                    <a:pt x="26033" y="5511"/>
                  </a:lnTo>
                  <a:lnTo>
                    <a:pt x="26033"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0"/>
            <p:cNvSpPr/>
            <p:nvPr/>
          </p:nvSpPr>
          <p:spPr>
            <a:xfrm>
              <a:off x="1527153" y="4036135"/>
              <a:ext cx="2390948" cy="200050"/>
            </a:xfrm>
            <a:custGeom>
              <a:rect b="b" l="l" r="r" t="t"/>
              <a:pathLst>
                <a:path extrusionOk="0" h="4371" w="51685">
                  <a:moveTo>
                    <a:pt x="4371" y="0"/>
                  </a:moveTo>
                  <a:cubicBezTo>
                    <a:pt x="1964" y="0"/>
                    <a:pt x="1" y="1932"/>
                    <a:pt x="1" y="4371"/>
                  </a:cubicBezTo>
                  <a:lnTo>
                    <a:pt x="51685" y="4371"/>
                  </a:lnTo>
                  <a:cubicBezTo>
                    <a:pt x="51685" y="1932"/>
                    <a:pt x="49721" y="0"/>
                    <a:pt x="47314" y="0"/>
                  </a:cubicBez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0"/>
            <p:cNvSpPr/>
            <p:nvPr/>
          </p:nvSpPr>
          <p:spPr>
            <a:xfrm>
              <a:off x="2120496" y="3783914"/>
              <a:ext cx="1204287" cy="74006"/>
            </a:xfrm>
            <a:custGeom>
              <a:rect b="b" l="l" r="r" t="t"/>
              <a:pathLst>
                <a:path extrusionOk="0" h="1617" w="26033">
                  <a:moveTo>
                    <a:pt x="1" y="1"/>
                  </a:moveTo>
                  <a:lnTo>
                    <a:pt x="1" y="1616"/>
                  </a:lnTo>
                  <a:lnTo>
                    <a:pt x="26033" y="1616"/>
                  </a:lnTo>
                  <a:lnTo>
                    <a:pt x="26033" y="1"/>
                  </a:ln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22" name="Google Shape;1022;p30"/>
            <p:cNvPicPr preferRelativeResize="0"/>
            <p:nvPr/>
          </p:nvPicPr>
          <p:blipFill>
            <a:blip r:embed="rId3">
              <a:alphaModFix/>
            </a:blip>
            <a:stretch>
              <a:fillRect/>
            </a:stretch>
          </p:blipFill>
          <p:spPr>
            <a:xfrm>
              <a:off x="349404" y="1104975"/>
              <a:ext cx="4746450" cy="2438126"/>
            </a:xfrm>
            <a:prstGeom prst="rect">
              <a:avLst/>
            </a:prstGeom>
            <a:noFill/>
            <a:ln>
              <a:noFill/>
            </a:ln>
          </p:spPr>
        </p:pic>
      </p:grpSp>
      <p:sp>
        <p:nvSpPr>
          <p:cNvPr id="1023" name="Google Shape;1023;p30"/>
          <p:cNvSpPr txBox="1"/>
          <p:nvPr/>
        </p:nvSpPr>
        <p:spPr>
          <a:xfrm>
            <a:off x="5882350" y="1072875"/>
            <a:ext cx="31599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u="sng">
                <a:latin typeface="Fira Sans"/>
                <a:ea typeface="Fira Sans"/>
                <a:cs typeface="Fira Sans"/>
                <a:sym typeface="Fira Sans"/>
              </a:rPr>
              <a:t>Final Results:</a:t>
            </a:r>
            <a:endParaRPr b="1" sz="1300" u="sng">
              <a:latin typeface="Fira Sans"/>
              <a:ea typeface="Fira Sans"/>
              <a:cs typeface="Fira Sans"/>
              <a:sym typeface="Fira Sans"/>
            </a:endParaRPr>
          </a:p>
          <a:p>
            <a:pPr indent="0" lvl="0" marL="0" rtl="0" algn="l">
              <a:spcBef>
                <a:spcPts val="0"/>
              </a:spcBef>
              <a:spcAft>
                <a:spcPts val="0"/>
              </a:spcAft>
              <a:buNone/>
            </a:pPr>
            <a:r>
              <a:t/>
            </a:r>
            <a:endParaRPr sz="900" u="sng">
              <a:latin typeface="Fira Sans"/>
              <a:ea typeface="Fira Sans"/>
              <a:cs typeface="Fira Sans"/>
              <a:sym typeface="Fira Sans"/>
            </a:endParaRPr>
          </a:p>
          <a:p>
            <a:pPr indent="-298450" lvl="0" marL="457200" rtl="0" algn="l">
              <a:spcBef>
                <a:spcPts val="0"/>
              </a:spcBef>
              <a:spcAft>
                <a:spcPts val="0"/>
              </a:spcAft>
              <a:buSzPts val="1100"/>
              <a:buFont typeface="Fira Sans"/>
              <a:buChar char="●"/>
            </a:pPr>
            <a:r>
              <a:rPr lang="en" sz="1100">
                <a:latin typeface="Fira Sans"/>
                <a:ea typeface="Fira Sans"/>
                <a:cs typeface="Fira Sans"/>
                <a:sym typeface="Fira Sans"/>
              </a:rPr>
              <a:t>Hybrid Sort was roughly 10 seconds faster than Merge Sort in sorting an array of size 10 million.</a:t>
            </a:r>
            <a:endParaRPr sz="1100">
              <a:latin typeface="Fira Sans"/>
              <a:ea typeface="Fira Sans"/>
              <a:cs typeface="Fira Sans"/>
              <a:sym typeface="Fira Sans"/>
            </a:endParaRPr>
          </a:p>
          <a:p>
            <a:pPr indent="0" lvl="0" marL="0" rtl="0" algn="l">
              <a:spcBef>
                <a:spcPts val="0"/>
              </a:spcBef>
              <a:spcAft>
                <a:spcPts val="0"/>
              </a:spcAft>
              <a:buNone/>
            </a:pPr>
            <a:r>
              <a:t/>
            </a:r>
            <a:endParaRPr sz="1100">
              <a:latin typeface="Fira Sans"/>
              <a:ea typeface="Fira Sans"/>
              <a:cs typeface="Fira Sans"/>
              <a:sym typeface="Fira Sans"/>
            </a:endParaRPr>
          </a:p>
          <a:p>
            <a:pPr indent="-298450" lvl="0" marL="457200" rtl="0" algn="l">
              <a:spcBef>
                <a:spcPts val="0"/>
              </a:spcBef>
              <a:spcAft>
                <a:spcPts val="0"/>
              </a:spcAft>
              <a:buSzPts val="1100"/>
              <a:buFont typeface="Fira Sans"/>
              <a:buChar char="●"/>
            </a:pPr>
            <a:r>
              <a:rPr lang="en" sz="1100">
                <a:latin typeface="Fira Sans"/>
                <a:ea typeface="Fira Sans"/>
                <a:cs typeface="Fira Sans"/>
                <a:sym typeface="Fira Sans"/>
              </a:rPr>
              <a:t>Surprisingly, Hybrid Sort also has a higher number of key comparisons than Merge Sort which could be explained:</a:t>
            </a:r>
            <a:endParaRPr sz="1100">
              <a:latin typeface="Fira Sans"/>
              <a:ea typeface="Fira Sans"/>
              <a:cs typeface="Fira Sans"/>
              <a:sym typeface="Fira Sans"/>
            </a:endParaRPr>
          </a:p>
          <a:p>
            <a:pPr indent="-298450" lvl="1" marL="914400" rtl="0" algn="l">
              <a:spcBef>
                <a:spcPts val="0"/>
              </a:spcBef>
              <a:spcAft>
                <a:spcPts val="0"/>
              </a:spcAft>
              <a:buSzPts val="1100"/>
              <a:buFont typeface="Fira Sans"/>
              <a:buChar char="○"/>
            </a:pPr>
            <a:r>
              <a:rPr lang="en" sz="1100">
                <a:latin typeface="Fira Sans"/>
                <a:ea typeface="Fira Sans"/>
                <a:cs typeface="Fira Sans"/>
                <a:sym typeface="Fira Sans"/>
              </a:rPr>
              <a:t>Insertion Sort being faster at smaller array sizes</a:t>
            </a:r>
            <a:endParaRPr sz="1100">
              <a:latin typeface="Fira Sans"/>
              <a:ea typeface="Fira Sans"/>
              <a:cs typeface="Fira Sans"/>
              <a:sym typeface="Fira Sans"/>
            </a:endParaRPr>
          </a:p>
          <a:p>
            <a:pPr indent="-298450" lvl="1" marL="914400" rtl="0" algn="l">
              <a:spcBef>
                <a:spcPts val="0"/>
              </a:spcBef>
              <a:spcAft>
                <a:spcPts val="0"/>
              </a:spcAft>
              <a:buSzPts val="1100"/>
              <a:buFont typeface="Fira Sans"/>
              <a:buChar char="○"/>
            </a:pPr>
            <a:r>
              <a:rPr lang="en" sz="1100">
                <a:latin typeface="Fira Sans"/>
                <a:ea typeface="Fira Sans"/>
                <a:cs typeface="Fira Sans"/>
                <a:sym typeface="Fira Sans"/>
              </a:rPr>
              <a:t>Insertion Sort has more key comparisons than Merge Sort.</a:t>
            </a:r>
            <a:endParaRPr sz="1100">
              <a:latin typeface="Fira Sans"/>
              <a:ea typeface="Fira Sans"/>
              <a:cs typeface="Fira Sans"/>
              <a:sym typeface="Fira Sans"/>
            </a:endParaRPr>
          </a:p>
        </p:txBody>
      </p:sp>
      <p:grpSp>
        <p:nvGrpSpPr>
          <p:cNvPr id="1024" name="Google Shape;1024;p30"/>
          <p:cNvGrpSpPr/>
          <p:nvPr/>
        </p:nvGrpSpPr>
        <p:grpSpPr>
          <a:xfrm>
            <a:off x="357825" y="2366925"/>
            <a:ext cx="5076650" cy="1431650"/>
            <a:chOff x="135290" y="1836295"/>
            <a:chExt cx="8947215" cy="2279698"/>
          </a:xfrm>
        </p:grpSpPr>
        <p:pic>
          <p:nvPicPr>
            <p:cNvPr id="1025" name="Google Shape;1025;p30"/>
            <p:cNvPicPr preferRelativeResize="0"/>
            <p:nvPr/>
          </p:nvPicPr>
          <p:blipFill rotWithShape="1">
            <a:blip r:embed="rId4">
              <a:alphaModFix/>
            </a:blip>
            <a:srcRect b="0" l="0" r="2152" t="7527"/>
            <a:stretch/>
          </p:blipFill>
          <p:spPr>
            <a:xfrm>
              <a:off x="135290" y="2755761"/>
              <a:ext cx="8947215" cy="1360231"/>
            </a:xfrm>
            <a:prstGeom prst="rect">
              <a:avLst/>
            </a:prstGeom>
            <a:noFill/>
            <a:ln>
              <a:noFill/>
            </a:ln>
          </p:spPr>
        </p:pic>
        <p:pic>
          <p:nvPicPr>
            <p:cNvPr id="1026" name="Google Shape;1026;p30"/>
            <p:cNvPicPr preferRelativeResize="0"/>
            <p:nvPr/>
          </p:nvPicPr>
          <p:blipFill rotWithShape="1">
            <a:blip r:embed="rId5">
              <a:alphaModFix/>
            </a:blip>
            <a:srcRect b="37488" l="0" r="2152" t="0"/>
            <a:stretch/>
          </p:blipFill>
          <p:spPr>
            <a:xfrm>
              <a:off x="135290" y="1836295"/>
              <a:ext cx="8947215" cy="919466"/>
            </a:xfrm>
            <a:prstGeom prst="rect">
              <a:avLst/>
            </a:prstGeom>
            <a:noFill/>
            <a:ln>
              <a:noFill/>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0" name="Shape 1030"/>
        <p:cNvGrpSpPr/>
        <p:nvPr/>
      </p:nvGrpSpPr>
      <p:grpSpPr>
        <a:xfrm>
          <a:off x="0" y="0"/>
          <a:ext cx="0" cy="0"/>
          <a:chOff x="0" y="0"/>
          <a:chExt cx="0" cy="0"/>
        </a:xfrm>
      </p:grpSpPr>
      <p:sp>
        <p:nvSpPr>
          <p:cNvPr id="1031" name="Google Shape;1031;p31"/>
          <p:cNvSpPr txBox="1"/>
          <p:nvPr/>
        </p:nvSpPr>
        <p:spPr>
          <a:xfrm>
            <a:off x="1903650" y="980200"/>
            <a:ext cx="5336700" cy="1490400"/>
          </a:xfrm>
          <a:prstGeom prst="rect">
            <a:avLst/>
          </a:prstGeom>
          <a:noFill/>
          <a:ln>
            <a:noFill/>
          </a:ln>
        </p:spPr>
        <p:txBody>
          <a:bodyPr anchorCtr="0" anchor="t" bIns="0" lIns="0" spcFirstLastPara="1" rIns="0" wrap="square" tIns="12700">
            <a:spAutoFit/>
          </a:bodyPr>
          <a:lstStyle/>
          <a:p>
            <a:pPr indent="0" lvl="0" marL="0" rtl="0" algn="ctr">
              <a:spcBef>
                <a:spcPts val="0"/>
              </a:spcBef>
              <a:spcAft>
                <a:spcPts val="0"/>
              </a:spcAft>
              <a:buNone/>
            </a:pPr>
            <a:r>
              <a:rPr b="1" lang="en" sz="4800">
                <a:solidFill>
                  <a:srgbClr val="002060"/>
                </a:solidFill>
                <a:latin typeface="Fira Sans"/>
                <a:ea typeface="Fira Sans"/>
                <a:cs typeface="Fira Sans"/>
                <a:sym typeface="Fira Sans"/>
              </a:rPr>
              <a:t>THANK YOU FOR YOUR TIME!</a:t>
            </a:r>
            <a:endParaRPr b="1" sz="4800">
              <a:solidFill>
                <a:srgbClr val="002060"/>
              </a:solidFill>
              <a:latin typeface="Fira Sans"/>
              <a:ea typeface="Fira Sans"/>
              <a:cs typeface="Fira Sans"/>
              <a:sym typeface="Fira Sans"/>
            </a:endParaRPr>
          </a:p>
        </p:txBody>
      </p:sp>
      <p:pic>
        <p:nvPicPr>
          <p:cNvPr id="1032" name="Google Shape;1032;p31"/>
          <p:cNvPicPr preferRelativeResize="0"/>
          <p:nvPr/>
        </p:nvPicPr>
        <p:blipFill rotWithShape="1">
          <a:blip r:embed="rId3">
            <a:alphaModFix/>
          </a:blip>
          <a:srcRect b="0" l="0" r="0" t="0"/>
          <a:stretch/>
        </p:blipFill>
        <p:spPr>
          <a:xfrm>
            <a:off x="3966300" y="2571750"/>
            <a:ext cx="1211400" cy="12114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4"/>
          <p:cNvSpPr/>
          <p:nvPr/>
        </p:nvSpPr>
        <p:spPr>
          <a:xfrm>
            <a:off x="3987635" y="939260"/>
            <a:ext cx="4693470" cy="622934"/>
          </a:xfrm>
          <a:custGeom>
            <a:rect b="b" l="l" r="r" t="t"/>
            <a:pathLst>
              <a:path extrusionOk="0" h="19066" w="143652">
                <a:moveTo>
                  <a:pt x="9533" y="1"/>
                </a:moveTo>
                <a:cubicBezTo>
                  <a:pt x="4276" y="1"/>
                  <a:pt x="1" y="4276"/>
                  <a:pt x="1" y="9533"/>
                </a:cubicBezTo>
                <a:cubicBezTo>
                  <a:pt x="1" y="14758"/>
                  <a:pt x="4276" y="19065"/>
                  <a:pt x="9533" y="19065"/>
                </a:cubicBezTo>
                <a:lnTo>
                  <a:pt x="134119" y="19065"/>
                </a:lnTo>
                <a:cubicBezTo>
                  <a:pt x="139345" y="19065"/>
                  <a:pt x="143652" y="14758"/>
                  <a:pt x="143652" y="9533"/>
                </a:cubicBezTo>
                <a:cubicBezTo>
                  <a:pt x="143652" y="4276"/>
                  <a:pt x="139345" y="1"/>
                  <a:pt x="134119" y="1"/>
                </a:cubicBezTo>
                <a:close/>
              </a:path>
            </a:pathLst>
          </a:custGeom>
          <a:solidFill>
            <a:srgbClr val="C4C4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4"/>
          <p:cNvSpPr/>
          <p:nvPr/>
        </p:nvSpPr>
        <p:spPr>
          <a:xfrm>
            <a:off x="3987635" y="938214"/>
            <a:ext cx="622934" cy="623979"/>
          </a:xfrm>
          <a:custGeom>
            <a:rect b="b" l="l" r="r" t="t"/>
            <a:pathLst>
              <a:path extrusionOk="0" h="19098" w="19066">
                <a:moveTo>
                  <a:pt x="9533" y="1"/>
                </a:moveTo>
                <a:cubicBezTo>
                  <a:pt x="4276" y="1"/>
                  <a:pt x="1" y="4276"/>
                  <a:pt x="1" y="9565"/>
                </a:cubicBezTo>
                <a:cubicBezTo>
                  <a:pt x="1" y="14822"/>
                  <a:pt x="4276" y="19097"/>
                  <a:pt x="9533" y="19097"/>
                </a:cubicBezTo>
                <a:cubicBezTo>
                  <a:pt x="14790" y="19097"/>
                  <a:pt x="19065" y="14822"/>
                  <a:pt x="19065" y="9565"/>
                </a:cubicBezTo>
                <a:cubicBezTo>
                  <a:pt x="19065" y="4276"/>
                  <a:pt x="14790" y="1"/>
                  <a:pt x="9533" y="1"/>
                </a:cubicBezTo>
                <a:close/>
              </a:path>
            </a:pathLst>
          </a:custGeom>
          <a:solidFill>
            <a:srgbClr val="CACACA"/>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rgbClr val="FFFFFF"/>
                </a:solidFill>
                <a:latin typeface="Fira Sans"/>
                <a:ea typeface="Fira Sans"/>
                <a:cs typeface="Fira Sans"/>
                <a:sym typeface="Fira Sans"/>
              </a:rPr>
              <a:t>1</a:t>
            </a:r>
            <a:endParaRPr sz="2500">
              <a:solidFill>
                <a:srgbClr val="FFFFFF"/>
              </a:solidFill>
              <a:latin typeface="Fira Sans"/>
              <a:ea typeface="Fira Sans"/>
              <a:cs typeface="Fira Sans"/>
              <a:sym typeface="Fira Sans"/>
            </a:endParaRPr>
          </a:p>
        </p:txBody>
      </p:sp>
      <p:sp>
        <p:nvSpPr>
          <p:cNvPr id="173" name="Google Shape;173;p14"/>
          <p:cNvSpPr/>
          <p:nvPr/>
        </p:nvSpPr>
        <p:spPr>
          <a:xfrm>
            <a:off x="3976265" y="926844"/>
            <a:ext cx="645674" cy="646719"/>
          </a:xfrm>
          <a:custGeom>
            <a:rect b="b" l="l" r="r" t="t"/>
            <a:pathLst>
              <a:path extrusionOk="0" h="19794" w="19762">
                <a:moveTo>
                  <a:pt x="9881" y="697"/>
                </a:moveTo>
                <a:cubicBezTo>
                  <a:pt x="14948" y="697"/>
                  <a:pt x="19065" y="4846"/>
                  <a:pt x="19065" y="9913"/>
                </a:cubicBezTo>
                <a:cubicBezTo>
                  <a:pt x="19065" y="14980"/>
                  <a:pt x="14948" y="19097"/>
                  <a:pt x="9881" y="19097"/>
                </a:cubicBezTo>
                <a:cubicBezTo>
                  <a:pt x="4814" y="19097"/>
                  <a:pt x="697" y="14980"/>
                  <a:pt x="697" y="9913"/>
                </a:cubicBezTo>
                <a:cubicBezTo>
                  <a:pt x="697" y="4846"/>
                  <a:pt x="4814" y="697"/>
                  <a:pt x="9881" y="697"/>
                </a:cubicBezTo>
                <a:close/>
                <a:moveTo>
                  <a:pt x="9881" y="1"/>
                </a:moveTo>
                <a:cubicBezTo>
                  <a:pt x="7252" y="1"/>
                  <a:pt x="4751" y="1046"/>
                  <a:pt x="2882" y="2914"/>
                </a:cubicBezTo>
                <a:cubicBezTo>
                  <a:pt x="1014" y="4783"/>
                  <a:pt x="0" y="7253"/>
                  <a:pt x="0" y="9913"/>
                </a:cubicBezTo>
                <a:cubicBezTo>
                  <a:pt x="0" y="12541"/>
                  <a:pt x="1014" y="15043"/>
                  <a:pt x="2882" y="16912"/>
                </a:cubicBezTo>
                <a:cubicBezTo>
                  <a:pt x="4751" y="18780"/>
                  <a:pt x="7252" y="19794"/>
                  <a:pt x="9881" y="19794"/>
                </a:cubicBezTo>
                <a:cubicBezTo>
                  <a:pt x="12541" y="19794"/>
                  <a:pt x="15011" y="18780"/>
                  <a:pt x="16880" y="16912"/>
                </a:cubicBezTo>
                <a:cubicBezTo>
                  <a:pt x="18748" y="15043"/>
                  <a:pt x="19762" y="12541"/>
                  <a:pt x="19762" y="9913"/>
                </a:cubicBezTo>
                <a:cubicBezTo>
                  <a:pt x="19762" y="7253"/>
                  <a:pt x="18748" y="4783"/>
                  <a:pt x="16880" y="2914"/>
                </a:cubicBezTo>
                <a:cubicBezTo>
                  <a:pt x="15011" y="1046"/>
                  <a:pt x="12541" y="1"/>
                  <a:pt x="98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4"/>
          <p:cNvSpPr/>
          <p:nvPr/>
        </p:nvSpPr>
        <p:spPr>
          <a:xfrm>
            <a:off x="3987635" y="2520282"/>
            <a:ext cx="4693470" cy="622934"/>
          </a:xfrm>
          <a:custGeom>
            <a:rect b="b" l="l" r="r" t="t"/>
            <a:pathLst>
              <a:path extrusionOk="0" h="19066" w="143652">
                <a:moveTo>
                  <a:pt x="9533" y="1"/>
                </a:moveTo>
                <a:cubicBezTo>
                  <a:pt x="4276" y="1"/>
                  <a:pt x="1" y="4276"/>
                  <a:pt x="1" y="9533"/>
                </a:cubicBezTo>
                <a:cubicBezTo>
                  <a:pt x="1" y="14758"/>
                  <a:pt x="4276" y="19065"/>
                  <a:pt x="9533" y="19065"/>
                </a:cubicBezTo>
                <a:lnTo>
                  <a:pt x="134119" y="19065"/>
                </a:lnTo>
                <a:cubicBezTo>
                  <a:pt x="139345" y="19065"/>
                  <a:pt x="143652" y="14790"/>
                  <a:pt x="143652" y="9533"/>
                </a:cubicBezTo>
                <a:cubicBezTo>
                  <a:pt x="143652" y="4276"/>
                  <a:pt x="139345" y="1"/>
                  <a:pt x="134119"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4"/>
          <p:cNvSpPr/>
          <p:nvPr/>
        </p:nvSpPr>
        <p:spPr>
          <a:xfrm>
            <a:off x="3987635" y="2519237"/>
            <a:ext cx="622934" cy="623979"/>
          </a:xfrm>
          <a:custGeom>
            <a:rect b="b" l="l" r="r" t="t"/>
            <a:pathLst>
              <a:path extrusionOk="0" h="19098" w="19066">
                <a:moveTo>
                  <a:pt x="9533" y="1"/>
                </a:moveTo>
                <a:cubicBezTo>
                  <a:pt x="4276" y="1"/>
                  <a:pt x="1" y="4276"/>
                  <a:pt x="1" y="9565"/>
                </a:cubicBezTo>
                <a:cubicBezTo>
                  <a:pt x="1" y="14822"/>
                  <a:pt x="4276" y="19097"/>
                  <a:pt x="9533" y="19097"/>
                </a:cubicBezTo>
                <a:cubicBezTo>
                  <a:pt x="14790" y="19097"/>
                  <a:pt x="19065" y="14822"/>
                  <a:pt x="19065" y="9565"/>
                </a:cubicBezTo>
                <a:cubicBezTo>
                  <a:pt x="19065" y="4276"/>
                  <a:pt x="14790" y="1"/>
                  <a:pt x="9533" y="1"/>
                </a:cubicBezTo>
                <a:close/>
              </a:path>
            </a:pathLst>
          </a:custGeom>
          <a:solidFill>
            <a:srgbClr val="F2A36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rgbClr val="FFFFFF"/>
                </a:solidFill>
                <a:latin typeface="Fira Sans"/>
                <a:ea typeface="Fira Sans"/>
                <a:cs typeface="Fira Sans"/>
                <a:sym typeface="Fira Sans"/>
              </a:rPr>
              <a:t>2</a:t>
            </a:r>
            <a:endParaRPr sz="2500">
              <a:solidFill>
                <a:srgbClr val="FFFFFF"/>
              </a:solidFill>
              <a:latin typeface="Fira Sans"/>
              <a:ea typeface="Fira Sans"/>
              <a:cs typeface="Fira Sans"/>
              <a:sym typeface="Fira Sans"/>
            </a:endParaRPr>
          </a:p>
        </p:txBody>
      </p:sp>
      <p:sp>
        <p:nvSpPr>
          <p:cNvPr id="176" name="Google Shape;176;p14"/>
          <p:cNvSpPr/>
          <p:nvPr/>
        </p:nvSpPr>
        <p:spPr>
          <a:xfrm>
            <a:off x="3976265" y="2508912"/>
            <a:ext cx="645674" cy="645674"/>
          </a:xfrm>
          <a:custGeom>
            <a:rect b="b" l="l" r="r" t="t"/>
            <a:pathLst>
              <a:path extrusionOk="0" h="19762" w="19762">
                <a:moveTo>
                  <a:pt x="9881" y="697"/>
                </a:moveTo>
                <a:cubicBezTo>
                  <a:pt x="14948" y="697"/>
                  <a:pt x="19065" y="4814"/>
                  <a:pt x="19065" y="9881"/>
                </a:cubicBezTo>
                <a:cubicBezTo>
                  <a:pt x="19065" y="14948"/>
                  <a:pt x="14948" y="19065"/>
                  <a:pt x="9881" y="19065"/>
                </a:cubicBezTo>
                <a:cubicBezTo>
                  <a:pt x="4814" y="19065"/>
                  <a:pt x="697" y="14948"/>
                  <a:pt x="697" y="9881"/>
                </a:cubicBezTo>
                <a:cubicBezTo>
                  <a:pt x="697" y="4814"/>
                  <a:pt x="4814" y="697"/>
                  <a:pt x="9881" y="697"/>
                </a:cubicBezTo>
                <a:close/>
                <a:moveTo>
                  <a:pt x="9881" y="0"/>
                </a:moveTo>
                <a:cubicBezTo>
                  <a:pt x="7252" y="0"/>
                  <a:pt x="4751" y="1014"/>
                  <a:pt x="2882" y="2882"/>
                </a:cubicBezTo>
                <a:cubicBezTo>
                  <a:pt x="1014" y="4751"/>
                  <a:pt x="0" y="7221"/>
                  <a:pt x="0" y="9881"/>
                </a:cubicBezTo>
                <a:cubicBezTo>
                  <a:pt x="0" y="12510"/>
                  <a:pt x="1014" y="15011"/>
                  <a:pt x="2882" y="16880"/>
                </a:cubicBezTo>
                <a:cubicBezTo>
                  <a:pt x="4751" y="18748"/>
                  <a:pt x="7252" y="19762"/>
                  <a:pt x="9881" y="19762"/>
                </a:cubicBezTo>
                <a:cubicBezTo>
                  <a:pt x="12541" y="19762"/>
                  <a:pt x="15011" y="18748"/>
                  <a:pt x="16880" y="16880"/>
                </a:cubicBezTo>
                <a:cubicBezTo>
                  <a:pt x="18748" y="15011"/>
                  <a:pt x="19762" y="12510"/>
                  <a:pt x="19762" y="9881"/>
                </a:cubicBezTo>
                <a:cubicBezTo>
                  <a:pt x="19762" y="7221"/>
                  <a:pt x="18748" y="4751"/>
                  <a:pt x="16880" y="2882"/>
                </a:cubicBezTo>
                <a:cubicBezTo>
                  <a:pt x="15011" y="1014"/>
                  <a:pt x="12541" y="0"/>
                  <a:pt x="9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4"/>
          <p:cNvSpPr/>
          <p:nvPr/>
        </p:nvSpPr>
        <p:spPr>
          <a:xfrm>
            <a:off x="4069510" y="3984618"/>
            <a:ext cx="4693470" cy="622934"/>
          </a:xfrm>
          <a:custGeom>
            <a:rect b="b" l="l" r="r" t="t"/>
            <a:pathLst>
              <a:path extrusionOk="0" h="19066" w="143652">
                <a:moveTo>
                  <a:pt x="9533" y="1"/>
                </a:moveTo>
                <a:cubicBezTo>
                  <a:pt x="4276" y="1"/>
                  <a:pt x="1" y="4308"/>
                  <a:pt x="1" y="9533"/>
                </a:cubicBezTo>
                <a:cubicBezTo>
                  <a:pt x="1" y="14790"/>
                  <a:pt x="4276" y="19065"/>
                  <a:pt x="9533" y="19065"/>
                </a:cubicBezTo>
                <a:lnTo>
                  <a:pt x="134119" y="19065"/>
                </a:lnTo>
                <a:cubicBezTo>
                  <a:pt x="139345" y="19065"/>
                  <a:pt x="143652" y="14790"/>
                  <a:pt x="143652" y="9533"/>
                </a:cubicBezTo>
                <a:cubicBezTo>
                  <a:pt x="143652" y="4308"/>
                  <a:pt x="139345" y="1"/>
                  <a:pt x="134119"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14"/>
          <p:cNvSpPr/>
          <p:nvPr/>
        </p:nvSpPr>
        <p:spPr>
          <a:xfrm>
            <a:off x="4069510" y="3984618"/>
            <a:ext cx="622934" cy="622934"/>
          </a:xfrm>
          <a:custGeom>
            <a:rect b="b" l="l" r="r" t="t"/>
            <a:pathLst>
              <a:path extrusionOk="0" h="19066" w="19066">
                <a:moveTo>
                  <a:pt x="9533" y="1"/>
                </a:moveTo>
                <a:cubicBezTo>
                  <a:pt x="4276" y="1"/>
                  <a:pt x="1" y="4276"/>
                  <a:pt x="1" y="9533"/>
                </a:cubicBezTo>
                <a:cubicBezTo>
                  <a:pt x="1" y="14790"/>
                  <a:pt x="4276" y="19065"/>
                  <a:pt x="9533" y="19065"/>
                </a:cubicBezTo>
                <a:cubicBezTo>
                  <a:pt x="14790" y="19065"/>
                  <a:pt x="19065" y="14790"/>
                  <a:pt x="19065" y="9533"/>
                </a:cubicBezTo>
                <a:cubicBezTo>
                  <a:pt x="19065" y="4276"/>
                  <a:pt x="14790" y="1"/>
                  <a:pt x="9533"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solidFill>
                  <a:srgbClr val="FFFFFF"/>
                </a:solidFill>
                <a:latin typeface="Fira Sans"/>
                <a:ea typeface="Fira Sans"/>
                <a:cs typeface="Fira Sans"/>
                <a:sym typeface="Fira Sans"/>
              </a:rPr>
              <a:t>3</a:t>
            </a:r>
            <a:endParaRPr sz="2500">
              <a:solidFill>
                <a:srgbClr val="FFFFFF"/>
              </a:solidFill>
              <a:latin typeface="Fira Sans"/>
              <a:ea typeface="Fira Sans"/>
              <a:cs typeface="Fira Sans"/>
              <a:sym typeface="Fira Sans"/>
            </a:endParaRPr>
          </a:p>
        </p:txBody>
      </p:sp>
      <p:sp>
        <p:nvSpPr>
          <p:cNvPr id="179" name="Google Shape;179;p14"/>
          <p:cNvSpPr/>
          <p:nvPr/>
        </p:nvSpPr>
        <p:spPr>
          <a:xfrm>
            <a:off x="4058140" y="3973248"/>
            <a:ext cx="645674" cy="645674"/>
          </a:xfrm>
          <a:custGeom>
            <a:rect b="b" l="l" r="r" t="t"/>
            <a:pathLst>
              <a:path extrusionOk="0" h="19762" w="19762">
                <a:moveTo>
                  <a:pt x="9881" y="697"/>
                </a:moveTo>
                <a:cubicBezTo>
                  <a:pt x="14948" y="697"/>
                  <a:pt x="19065" y="4814"/>
                  <a:pt x="19065" y="9881"/>
                </a:cubicBezTo>
                <a:cubicBezTo>
                  <a:pt x="19065" y="14948"/>
                  <a:pt x="14948" y="19065"/>
                  <a:pt x="9881" y="19065"/>
                </a:cubicBezTo>
                <a:cubicBezTo>
                  <a:pt x="4814" y="19065"/>
                  <a:pt x="697" y="14948"/>
                  <a:pt x="697" y="9881"/>
                </a:cubicBezTo>
                <a:cubicBezTo>
                  <a:pt x="697" y="4814"/>
                  <a:pt x="4814" y="697"/>
                  <a:pt x="9881" y="697"/>
                </a:cubicBezTo>
                <a:close/>
                <a:moveTo>
                  <a:pt x="9881" y="0"/>
                </a:moveTo>
                <a:cubicBezTo>
                  <a:pt x="7252" y="0"/>
                  <a:pt x="4751" y="1014"/>
                  <a:pt x="2882" y="2882"/>
                </a:cubicBezTo>
                <a:cubicBezTo>
                  <a:pt x="1014" y="4751"/>
                  <a:pt x="0" y="7221"/>
                  <a:pt x="0" y="9881"/>
                </a:cubicBezTo>
                <a:cubicBezTo>
                  <a:pt x="0" y="12510"/>
                  <a:pt x="1014" y="15011"/>
                  <a:pt x="2882" y="16880"/>
                </a:cubicBezTo>
                <a:cubicBezTo>
                  <a:pt x="4751" y="18748"/>
                  <a:pt x="7252" y="19762"/>
                  <a:pt x="9881" y="19762"/>
                </a:cubicBezTo>
                <a:cubicBezTo>
                  <a:pt x="12541" y="19762"/>
                  <a:pt x="15011" y="18748"/>
                  <a:pt x="16880" y="16880"/>
                </a:cubicBezTo>
                <a:cubicBezTo>
                  <a:pt x="18748" y="15011"/>
                  <a:pt x="19762" y="12510"/>
                  <a:pt x="19762" y="9881"/>
                </a:cubicBezTo>
                <a:cubicBezTo>
                  <a:pt x="19762" y="7221"/>
                  <a:pt x="18748" y="4751"/>
                  <a:pt x="16880" y="2882"/>
                </a:cubicBezTo>
                <a:cubicBezTo>
                  <a:pt x="15011" y="1014"/>
                  <a:pt x="12541" y="0"/>
                  <a:pt x="98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4"/>
          <p:cNvSpPr/>
          <p:nvPr/>
        </p:nvSpPr>
        <p:spPr>
          <a:xfrm>
            <a:off x="2878436" y="2263672"/>
            <a:ext cx="133500" cy="133533"/>
          </a:xfrm>
          <a:custGeom>
            <a:rect b="b" l="l" r="r" t="t"/>
            <a:pathLst>
              <a:path extrusionOk="0" h="4087" w="4086">
                <a:moveTo>
                  <a:pt x="2027" y="1"/>
                </a:moveTo>
                <a:cubicBezTo>
                  <a:pt x="919" y="1"/>
                  <a:pt x="0" y="919"/>
                  <a:pt x="0" y="2028"/>
                </a:cubicBezTo>
                <a:cubicBezTo>
                  <a:pt x="0" y="3168"/>
                  <a:pt x="919" y="4086"/>
                  <a:pt x="2027" y="4086"/>
                </a:cubicBezTo>
                <a:cubicBezTo>
                  <a:pt x="3167" y="4086"/>
                  <a:pt x="4086" y="3168"/>
                  <a:pt x="4086" y="2028"/>
                </a:cubicBezTo>
                <a:cubicBezTo>
                  <a:pt x="4086" y="919"/>
                  <a:pt x="3167" y="1"/>
                  <a:pt x="2027" y="1"/>
                </a:cubicBezTo>
                <a:close/>
              </a:path>
            </a:pathLst>
          </a:custGeom>
          <a:solidFill>
            <a:srgbClr val="CACA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4"/>
          <p:cNvSpPr/>
          <p:nvPr/>
        </p:nvSpPr>
        <p:spPr>
          <a:xfrm>
            <a:off x="2878436" y="2764476"/>
            <a:ext cx="133500" cy="133500"/>
          </a:xfrm>
          <a:custGeom>
            <a:rect b="b" l="l" r="r" t="t"/>
            <a:pathLst>
              <a:path extrusionOk="0" h="4086" w="4086">
                <a:moveTo>
                  <a:pt x="2027" y="1"/>
                </a:moveTo>
                <a:cubicBezTo>
                  <a:pt x="919" y="1"/>
                  <a:pt x="0" y="919"/>
                  <a:pt x="0" y="2059"/>
                </a:cubicBezTo>
                <a:cubicBezTo>
                  <a:pt x="0" y="3167"/>
                  <a:pt x="919" y="4086"/>
                  <a:pt x="2027" y="4086"/>
                </a:cubicBezTo>
                <a:cubicBezTo>
                  <a:pt x="3167" y="4086"/>
                  <a:pt x="4086" y="3167"/>
                  <a:pt x="4086" y="2059"/>
                </a:cubicBezTo>
                <a:cubicBezTo>
                  <a:pt x="4086" y="919"/>
                  <a:pt x="3167" y="1"/>
                  <a:pt x="2027" y="1"/>
                </a:cubicBezTo>
                <a:close/>
              </a:path>
            </a:pathLst>
          </a:custGeom>
          <a:solidFill>
            <a:srgbClr val="CACA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4"/>
          <p:cNvSpPr/>
          <p:nvPr/>
        </p:nvSpPr>
        <p:spPr>
          <a:xfrm>
            <a:off x="2878436" y="3266293"/>
            <a:ext cx="133500" cy="133533"/>
          </a:xfrm>
          <a:custGeom>
            <a:rect b="b" l="l" r="r" t="t"/>
            <a:pathLst>
              <a:path extrusionOk="0" h="4087" w="4086">
                <a:moveTo>
                  <a:pt x="2027" y="1"/>
                </a:moveTo>
                <a:cubicBezTo>
                  <a:pt x="919" y="1"/>
                  <a:pt x="0" y="919"/>
                  <a:pt x="0" y="2028"/>
                </a:cubicBezTo>
                <a:cubicBezTo>
                  <a:pt x="0" y="3168"/>
                  <a:pt x="919" y="4086"/>
                  <a:pt x="2027" y="4086"/>
                </a:cubicBezTo>
                <a:cubicBezTo>
                  <a:pt x="3167" y="4086"/>
                  <a:pt x="4086" y="3168"/>
                  <a:pt x="4086" y="2028"/>
                </a:cubicBezTo>
                <a:cubicBezTo>
                  <a:pt x="4086" y="919"/>
                  <a:pt x="3167" y="1"/>
                  <a:pt x="2027" y="1"/>
                </a:cubicBezTo>
                <a:close/>
              </a:path>
            </a:pathLst>
          </a:custGeom>
          <a:solidFill>
            <a:srgbClr val="CACA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4"/>
          <p:cNvSpPr/>
          <p:nvPr/>
        </p:nvSpPr>
        <p:spPr>
          <a:xfrm>
            <a:off x="2944663" y="1458687"/>
            <a:ext cx="943680" cy="877453"/>
          </a:xfrm>
          <a:custGeom>
            <a:rect b="b" l="l" r="r" t="t"/>
            <a:pathLst>
              <a:path extrusionOk="0" h="26856" w="28883">
                <a:moveTo>
                  <a:pt x="28661" y="0"/>
                </a:moveTo>
                <a:lnTo>
                  <a:pt x="10514" y="26507"/>
                </a:lnTo>
                <a:lnTo>
                  <a:pt x="0" y="26507"/>
                </a:lnTo>
                <a:lnTo>
                  <a:pt x="0" y="26856"/>
                </a:lnTo>
                <a:lnTo>
                  <a:pt x="10609" y="26856"/>
                </a:lnTo>
                <a:lnTo>
                  <a:pt x="28882" y="285"/>
                </a:lnTo>
                <a:lnTo>
                  <a:pt x="28661"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14"/>
          <p:cNvSpPr/>
          <p:nvPr/>
        </p:nvSpPr>
        <p:spPr>
          <a:xfrm>
            <a:off x="2944675" y="3327350"/>
            <a:ext cx="943680" cy="877453"/>
          </a:xfrm>
          <a:custGeom>
            <a:rect b="b" l="l" r="r" t="t"/>
            <a:pathLst>
              <a:path extrusionOk="0" h="26856" w="28883">
                <a:moveTo>
                  <a:pt x="0" y="0"/>
                </a:moveTo>
                <a:lnTo>
                  <a:pt x="0" y="349"/>
                </a:lnTo>
                <a:lnTo>
                  <a:pt x="10514" y="349"/>
                </a:lnTo>
                <a:lnTo>
                  <a:pt x="28661" y="26856"/>
                </a:lnTo>
                <a:lnTo>
                  <a:pt x="28882" y="26539"/>
                </a:lnTo>
                <a:lnTo>
                  <a:pt x="10673" y="32"/>
                </a:lnTo>
                <a:lnTo>
                  <a:pt x="10609" y="0"/>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4"/>
          <p:cNvSpPr/>
          <p:nvPr/>
        </p:nvSpPr>
        <p:spPr>
          <a:xfrm>
            <a:off x="2944663" y="2825509"/>
            <a:ext cx="939530" cy="12448"/>
          </a:xfrm>
          <a:custGeom>
            <a:rect b="b" l="l" r="r" t="t"/>
            <a:pathLst>
              <a:path extrusionOk="0" h="381" w="28756">
                <a:moveTo>
                  <a:pt x="0" y="1"/>
                </a:moveTo>
                <a:lnTo>
                  <a:pt x="0" y="381"/>
                </a:lnTo>
                <a:lnTo>
                  <a:pt x="28756" y="381"/>
                </a:lnTo>
                <a:lnTo>
                  <a:pt x="28756" y="1"/>
                </a:lnTo>
                <a:close/>
              </a:path>
            </a:pathLst>
          </a:custGeom>
          <a:solidFill>
            <a:srgbClr val="CECE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txBox="1"/>
          <p:nvPr/>
        </p:nvSpPr>
        <p:spPr>
          <a:xfrm>
            <a:off x="710250" y="411475"/>
            <a:ext cx="7723500" cy="40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500">
                <a:latin typeface="Fira Sans Medium"/>
                <a:ea typeface="Fira Sans Medium"/>
                <a:cs typeface="Fira Sans Medium"/>
                <a:sym typeface="Fira Sans Medium"/>
              </a:rPr>
              <a:t>Project 1: Integration of InsertionSort &amp; MergeSort</a:t>
            </a:r>
            <a:endParaRPr sz="2500">
              <a:latin typeface="Fira Sans Medium"/>
              <a:ea typeface="Fira Sans Medium"/>
              <a:cs typeface="Fira Sans Medium"/>
              <a:sym typeface="Fira Sans Medium"/>
            </a:endParaRPr>
          </a:p>
        </p:txBody>
      </p:sp>
      <p:sp>
        <p:nvSpPr>
          <p:cNvPr id="187" name="Google Shape;187;p14"/>
          <p:cNvSpPr txBox="1"/>
          <p:nvPr/>
        </p:nvSpPr>
        <p:spPr>
          <a:xfrm>
            <a:off x="4710925" y="939250"/>
            <a:ext cx="3674100" cy="2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Fira Sans Medium"/>
                <a:ea typeface="Fira Sans Medium"/>
                <a:cs typeface="Fira Sans Medium"/>
                <a:sym typeface="Fira Sans Medium"/>
              </a:rPr>
              <a:t>Algorithm Implementation</a:t>
            </a:r>
            <a:endParaRPr>
              <a:solidFill>
                <a:srgbClr val="FFFFFF"/>
              </a:solidFill>
              <a:latin typeface="Fira Sans Medium"/>
              <a:ea typeface="Fira Sans Medium"/>
              <a:cs typeface="Fira Sans Medium"/>
              <a:sym typeface="Fira Sans Medium"/>
            </a:endParaRPr>
          </a:p>
        </p:txBody>
      </p:sp>
      <p:sp>
        <p:nvSpPr>
          <p:cNvPr id="188" name="Google Shape;188;p14"/>
          <p:cNvSpPr txBox="1"/>
          <p:nvPr/>
        </p:nvSpPr>
        <p:spPr>
          <a:xfrm>
            <a:off x="4710925" y="1223275"/>
            <a:ext cx="3674100" cy="339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Fira Sans"/>
                <a:ea typeface="Fira Sans"/>
                <a:cs typeface="Fira Sans"/>
                <a:sym typeface="Fira Sans"/>
              </a:rPr>
              <a:t>Implement and analyze the hybrid algorithm.</a:t>
            </a:r>
            <a:endParaRPr sz="1200">
              <a:solidFill>
                <a:srgbClr val="FFFFFF"/>
              </a:solidFill>
              <a:latin typeface="Fira Sans"/>
              <a:ea typeface="Fira Sans"/>
              <a:cs typeface="Fira Sans"/>
              <a:sym typeface="Fira Sans"/>
            </a:endParaRPr>
          </a:p>
        </p:txBody>
      </p:sp>
      <p:sp>
        <p:nvSpPr>
          <p:cNvPr id="189" name="Google Shape;189;p14"/>
          <p:cNvSpPr txBox="1"/>
          <p:nvPr/>
        </p:nvSpPr>
        <p:spPr>
          <a:xfrm>
            <a:off x="4710925" y="2520250"/>
            <a:ext cx="3674100" cy="2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Fira Sans Medium"/>
                <a:ea typeface="Fira Sans Medium"/>
                <a:cs typeface="Fira Sans Medium"/>
                <a:sym typeface="Fira Sans Medium"/>
              </a:rPr>
              <a:t>Analyze time complexity</a:t>
            </a:r>
            <a:endParaRPr>
              <a:solidFill>
                <a:srgbClr val="FFFFFF"/>
              </a:solidFill>
              <a:latin typeface="Fira Sans Medium"/>
              <a:ea typeface="Fira Sans Medium"/>
              <a:cs typeface="Fira Sans Medium"/>
              <a:sym typeface="Fira Sans Medium"/>
            </a:endParaRPr>
          </a:p>
        </p:txBody>
      </p:sp>
      <p:sp>
        <p:nvSpPr>
          <p:cNvPr id="190" name="Google Shape;190;p14"/>
          <p:cNvSpPr txBox="1"/>
          <p:nvPr/>
        </p:nvSpPr>
        <p:spPr>
          <a:xfrm>
            <a:off x="4710925" y="2804275"/>
            <a:ext cx="3674100" cy="339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Fira Sans"/>
                <a:ea typeface="Fira Sans"/>
                <a:cs typeface="Fira Sans"/>
                <a:sym typeface="Fira Sans"/>
              </a:rPr>
              <a:t>Determine optimal value of S</a:t>
            </a:r>
            <a:endParaRPr sz="1200">
              <a:solidFill>
                <a:srgbClr val="FFFFFF"/>
              </a:solidFill>
              <a:latin typeface="Fira Sans"/>
              <a:ea typeface="Fira Sans"/>
              <a:cs typeface="Fira Sans"/>
              <a:sym typeface="Fira Sans"/>
            </a:endParaRPr>
          </a:p>
        </p:txBody>
      </p:sp>
      <p:sp>
        <p:nvSpPr>
          <p:cNvPr id="191" name="Google Shape;191;p14"/>
          <p:cNvSpPr txBox="1"/>
          <p:nvPr/>
        </p:nvSpPr>
        <p:spPr>
          <a:xfrm>
            <a:off x="4792800" y="3984575"/>
            <a:ext cx="3674100" cy="2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Fira Sans Medium"/>
                <a:ea typeface="Fira Sans Medium"/>
                <a:cs typeface="Fira Sans Medium"/>
                <a:sym typeface="Fira Sans Medium"/>
              </a:rPr>
              <a:t>Compare with original MergeSort</a:t>
            </a:r>
            <a:endParaRPr>
              <a:solidFill>
                <a:srgbClr val="FFFFFF"/>
              </a:solidFill>
              <a:latin typeface="Fira Sans Medium"/>
              <a:ea typeface="Fira Sans Medium"/>
              <a:cs typeface="Fira Sans Medium"/>
              <a:sym typeface="Fira Sans Medium"/>
            </a:endParaRPr>
          </a:p>
        </p:txBody>
      </p:sp>
      <p:sp>
        <p:nvSpPr>
          <p:cNvPr id="192" name="Google Shape;192;p14"/>
          <p:cNvSpPr txBox="1"/>
          <p:nvPr/>
        </p:nvSpPr>
        <p:spPr>
          <a:xfrm>
            <a:off x="4792800" y="4268600"/>
            <a:ext cx="3779700" cy="3390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1200">
                <a:solidFill>
                  <a:srgbClr val="FFFFFF"/>
                </a:solidFill>
                <a:latin typeface="Fira Sans"/>
                <a:ea typeface="Fira Sans"/>
                <a:cs typeface="Fira Sans"/>
                <a:sym typeface="Fira Sans"/>
              </a:rPr>
              <a:t>Determine if the hybrid algorithm is actually better</a:t>
            </a:r>
            <a:endParaRPr sz="1200">
              <a:solidFill>
                <a:srgbClr val="FFFFFF"/>
              </a:solidFill>
              <a:latin typeface="Fira Sans"/>
              <a:ea typeface="Fira Sans"/>
              <a:cs typeface="Fira Sans"/>
              <a:sym typeface="Fira Sans"/>
            </a:endParaRPr>
          </a:p>
        </p:txBody>
      </p:sp>
      <p:grpSp>
        <p:nvGrpSpPr>
          <p:cNvPr id="193" name="Google Shape;193;p14"/>
          <p:cNvGrpSpPr/>
          <p:nvPr/>
        </p:nvGrpSpPr>
        <p:grpSpPr>
          <a:xfrm>
            <a:off x="457208" y="1168980"/>
            <a:ext cx="2230878" cy="3186908"/>
            <a:chOff x="457208" y="1168980"/>
            <a:chExt cx="2230878" cy="3186908"/>
          </a:xfrm>
        </p:grpSpPr>
        <p:sp>
          <p:nvSpPr>
            <p:cNvPr id="194" name="Google Shape;194;p14"/>
            <p:cNvSpPr/>
            <p:nvPr/>
          </p:nvSpPr>
          <p:spPr>
            <a:xfrm>
              <a:off x="1574706" y="1500083"/>
              <a:ext cx="523577" cy="2196703"/>
            </a:xfrm>
            <a:custGeom>
              <a:rect b="b" l="l" r="r" t="t"/>
              <a:pathLst>
                <a:path extrusionOk="0" h="67234" w="16025">
                  <a:moveTo>
                    <a:pt x="16025" y="0"/>
                  </a:moveTo>
                  <a:lnTo>
                    <a:pt x="0" y="9279"/>
                  </a:lnTo>
                  <a:lnTo>
                    <a:pt x="0" y="67233"/>
                  </a:lnTo>
                  <a:lnTo>
                    <a:pt x="16025" y="57986"/>
                  </a:lnTo>
                  <a:lnTo>
                    <a:pt x="16025"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a:off x="1006661" y="1475252"/>
              <a:ext cx="568077" cy="2221534"/>
            </a:xfrm>
            <a:custGeom>
              <a:rect b="b" l="l" r="r" t="t"/>
              <a:pathLst>
                <a:path extrusionOk="0" h="67994" w="17387">
                  <a:moveTo>
                    <a:pt x="0" y="0"/>
                  </a:moveTo>
                  <a:lnTo>
                    <a:pt x="0" y="57954"/>
                  </a:lnTo>
                  <a:lnTo>
                    <a:pt x="17386" y="67993"/>
                  </a:lnTo>
                  <a:lnTo>
                    <a:pt x="17386" y="10039"/>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a:off x="1031493" y="1579151"/>
              <a:ext cx="519427" cy="2103129"/>
            </a:xfrm>
            <a:custGeom>
              <a:rect b="b" l="l" r="r" t="t"/>
              <a:pathLst>
                <a:path extrusionOk="0" h="64370" w="15898">
                  <a:moveTo>
                    <a:pt x="302" y="1"/>
                  </a:moveTo>
                  <a:cubicBezTo>
                    <a:pt x="127" y="1"/>
                    <a:pt x="0" y="152"/>
                    <a:pt x="0" y="399"/>
                  </a:cubicBezTo>
                  <a:lnTo>
                    <a:pt x="0" y="55218"/>
                  </a:lnTo>
                  <a:lnTo>
                    <a:pt x="15898" y="64370"/>
                  </a:lnTo>
                  <a:lnTo>
                    <a:pt x="15898" y="9583"/>
                  </a:lnTo>
                  <a:cubicBezTo>
                    <a:pt x="15898" y="9234"/>
                    <a:pt x="15645" y="8791"/>
                    <a:pt x="15360" y="8633"/>
                  </a:cubicBezTo>
                  <a:lnTo>
                    <a:pt x="538" y="82"/>
                  </a:lnTo>
                  <a:cubicBezTo>
                    <a:pt x="455" y="26"/>
                    <a:pt x="375" y="1"/>
                    <a:pt x="302"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a:off x="1047012" y="1606073"/>
              <a:ext cx="488389" cy="388182"/>
            </a:xfrm>
            <a:custGeom>
              <a:rect b="b" l="l" r="r" t="t"/>
              <a:pathLst>
                <a:path extrusionOk="0" h="11881" w="14948">
                  <a:moveTo>
                    <a:pt x="256" y="0"/>
                  </a:moveTo>
                  <a:cubicBezTo>
                    <a:pt x="102" y="0"/>
                    <a:pt x="0" y="118"/>
                    <a:pt x="0" y="303"/>
                  </a:cubicBezTo>
                  <a:lnTo>
                    <a:pt x="0" y="2932"/>
                  </a:lnTo>
                  <a:cubicBezTo>
                    <a:pt x="0" y="3217"/>
                    <a:pt x="190" y="3533"/>
                    <a:pt x="444" y="3692"/>
                  </a:cubicBezTo>
                  <a:lnTo>
                    <a:pt x="14505" y="11831"/>
                  </a:lnTo>
                  <a:cubicBezTo>
                    <a:pt x="14572" y="11864"/>
                    <a:pt x="14636" y="11880"/>
                    <a:pt x="14692" y="11880"/>
                  </a:cubicBezTo>
                  <a:cubicBezTo>
                    <a:pt x="14846" y="11880"/>
                    <a:pt x="14948" y="11763"/>
                    <a:pt x="14948" y="11577"/>
                  </a:cubicBezTo>
                  <a:lnTo>
                    <a:pt x="14948" y="8949"/>
                  </a:lnTo>
                  <a:cubicBezTo>
                    <a:pt x="14948" y="8664"/>
                    <a:pt x="14758" y="8315"/>
                    <a:pt x="14505" y="8189"/>
                  </a:cubicBezTo>
                  <a:lnTo>
                    <a:pt x="444" y="50"/>
                  </a:lnTo>
                  <a:cubicBezTo>
                    <a:pt x="376" y="16"/>
                    <a:pt x="312" y="0"/>
                    <a:pt x="256"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a:off x="1071843" y="1642862"/>
              <a:ext cx="163493" cy="102461"/>
            </a:xfrm>
            <a:custGeom>
              <a:rect b="b" l="l" r="r" t="t"/>
              <a:pathLst>
                <a:path extrusionOk="0" h="3136" w="5004">
                  <a:moveTo>
                    <a:pt x="0" y="0"/>
                  </a:moveTo>
                  <a:lnTo>
                    <a:pt x="0" y="254"/>
                  </a:lnTo>
                  <a:lnTo>
                    <a:pt x="5004" y="3136"/>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a:off x="1071843" y="1669752"/>
              <a:ext cx="163493" cy="102494"/>
            </a:xfrm>
            <a:custGeom>
              <a:rect b="b" l="l" r="r" t="t"/>
              <a:pathLst>
                <a:path extrusionOk="0" h="3137" w="5004">
                  <a:moveTo>
                    <a:pt x="0" y="1"/>
                  </a:moveTo>
                  <a:lnTo>
                    <a:pt x="0" y="223"/>
                  </a:lnTo>
                  <a:lnTo>
                    <a:pt x="5004" y="3136"/>
                  </a:lnTo>
                  <a:lnTo>
                    <a:pt x="5004" y="2883"/>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a:off x="1071843" y="1695628"/>
              <a:ext cx="163493" cy="102461"/>
            </a:xfrm>
            <a:custGeom>
              <a:rect b="b" l="l" r="r" t="t"/>
              <a:pathLst>
                <a:path extrusionOk="0" h="3136" w="5004">
                  <a:moveTo>
                    <a:pt x="0" y="1"/>
                  </a:moveTo>
                  <a:lnTo>
                    <a:pt x="0" y="254"/>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a:off x="1380173" y="1844452"/>
              <a:ext cx="21760" cy="28523"/>
            </a:xfrm>
            <a:custGeom>
              <a:rect b="b" l="l" r="r" t="t"/>
              <a:pathLst>
                <a:path extrusionOk="0" h="873" w="666">
                  <a:moveTo>
                    <a:pt x="182" y="1"/>
                  </a:moveTo>
                  <a:cubicBezTo>
                    <a:pt x="70" y="1"/>
                    <a:pt x="1" y="95"/>
                    <a:pt x="1" y="259"/>
                  </a:cubicBezTo>
                  <a:cubicBezTo>
                    <a:pt x="1" y="449"/>
                    <a:pt x="127" y="734"/>
                    <a:pt x="317" y="829"/>
                  </a:cubicBezTo>
                  <a:cubicBezTo>
                    <a:pt x="374" y="858"/>
                    <a:pt x="428" y="872"/>
                    <a:pt x="476" y="872"/>
                  </a:cubicBezTo>
                  <a:cubicBezTo>
                    <a:pt x="588" y="872"/>
                    <a:pt x="666" y="794"/>
                    <a:pt x="666" y="639"/>
                  </a:cubicBezTo>
                  <a:cubicBezTo>
                    <a:pt x="666" y="418"/>
                    <a:pt x="507" y="164"/>
                    <a:pt x="317" y="38"/>
                  </a:cubicBezTo>
                  <a:cubicBezTo>
                    <a:pt x="268" y="13"/>
                    <a:pt x="222" y="1"/>
                    <a:pt x="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a:off x="1427777" y="1872386"/>
              <a:ext cx="21760" cy="28327"/>
            </a:xfrm>
            <a:custGeom>
              <a:rect b="b" l="l" r="r" t="t"/>
              <a:pathLst>
                <a:path extrusionOk="0" h="867" w="666">
                  <a:moveTo>
                    <a:pt x="205" y="0"/>
                  </a:moveTo>
                  <a:cubicBezTo>
                    <a:pt x="85" y="0"/>
                    <a:pt x="0" y="89"/>
                    <a:pt x="0" y="228"/>
                  </a:cubicBezTo>
                  <a:cubicBezTo>
                    <a:pt x="0" y="449"/>
                    <a:pt x="159" y="703"/>
                    <a:pt x="349" y="829"/>
                  </a:cubicBezTo>
                  <a:cubicBezTo>
                    <a:pt x="400" y="855"/>
                    <a:pt x="446" y="867"/>
                    <a:pt x="487" y="867"/>
                  </a:cubicBezTo>
                  <a:cubicBezTo>
                    <a:pt x="598" y="867"/>
                    <a:pt x="665" y="778"/>
                    <a:pt x="665" y="639"/>
                  </a:cubicBezTo>
                  <a:cubicBezTo>
                    <a:pt x="665" y="418"/>
                    <a:pt x="539" y="164"/>
                    <a:pt x="349" y="38"/>
                  </a:cubicBezTo>
                  <a:cubicBezTo>
                    <a:pt x="298" y="12"/>
                    <a:pt x="249" y="0"/>
                    <a:pt x="205"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4"/>
            <p:cNvSpPr/>
            <p:nvPr/>
          </p:nvSpPr>
          <p:spPr>
            <a:xfrm>
              <a:off x="1476394" y="1900125"/>
              <a:ext cx="21760" cy="28523"/>
            </a:xfrm>
            <a:custGeom>
              <a:rect b="b" l="l" r="r" t="t"/>
              <a:pathLst>
                <a:path extrusionOk="0" h="873" w="666">
                  <a:moveTo>
                    <a:pt x="165" y="1"/>
                  </a:moveTo>
                  <a:cubicBezTo>
                    <a:pt x="63" y="1"/>
                    <a:pt x="1" y="78"/>
                    <a:pt x="1" y="234"/>
                  </a:cubicBezTo>
                  <a:cubicBezTo>
                    <a:pt x="1" y="455"/>
                    <a:pt x="127" y="709"/>
                    <a:pt x="317" y="835"/>
                  </a:cubicBezTo>
                  <a:cubicBezTo>
                    <a:pt x="367" y="860"/>
                    <a:pt x="415" y="872"/>
                    <a:pt x="458" y="872"/>
                  </a:cubicBezTo>
                  <a:cubicBezTo>
                    <a:pt x="579" y="872"/>
                    <a:pt x="666" y="777"/>
                    <a:pt x="666" y="614"/>
                  </a:cubicBezTo>
                  <a:cubicBezTo>
                    <a:pt x="666" y="424"/>
                    <a:pt x="508" y="170"/>
                    <a:pt x="317" y="44"/>
                  </a:cubicBezTo>
                  <a:cubicBezTo>
                    <a:pt x="260" y="15"/>
                    <a:pt x="209" y="1"/>
                    <a:pt x="165"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4"/>
            <p:cNvSpPr/>
            <p:nvPr/>
          </p:nvSpPr>
          <p:spPr>
            <a:xfrm>
              <a:off x="1047012" y="1744539"/>
              <a:ext cx="488389" cy="387953"/>
            </a:xfrm>
            <a:custGeom>
              <a:rect b="b" l="l" r="r" t="t"/>
              <a:pathLst>
                <a:path extrusionOk="0" h="11874" w="14948">
                  <a:moveTo>
                    <a:pt x="241" y="0"/>
                  </a:moveTo>
                  <a:cubicBezTo>
                    <a:pt x="95" y="0"/>
                    <a:pt x="0" y="107"/>
                    <a:pt x="0" y="309"/>
                  </a:cubicBezTo>
                  <a:lnTo>
                    <a:pt x="0" y="2937"/>
                  </a:lnTo>
                  <a:cubicBezTo>
                    <a:pt x="0" y="3222"/>
                    <a:pt x="190" y="3539"/>
                    <a:pt x="444" y="3697"/>
                  </a:cubicBezTo>
                  <a:lnTo>
                    <a:pt x="14505" y="11804"/>
                  </a:lnTo>
                  <a:cubicBezTo>
                    <a:pt x="14580" y="11852"/>
                    <a:pt x="14650" y="11873"/>
                    <a:pt x="14711" y="11873"/>
                  </a:cubicBezTo>
                  <a:cubicBezTo>
                    <a:pt x="14854" y="11873"/>
                    <a:pt x="14948" y="11751"/>
                    <a:pt x="14948" y="11551"/>
                  </a:cubicBezTo>
                  <a:lnTo>
                    <a:pt x="14948" y="8923"/>
                  </a:lnTo>
                  <a:cubicBezTo>
                    <a:pt x="14948" y="8669"/>
                    <a:pt x="14758" y="8321"/>
                    <a:pt x="14505" y="8194"/>
                  </a:cubicBezTo>
                  <a:lnTo>
                    <a:pt x="444" y="55"/>
                  </a:lnTo>
                  <a:cubicBezTo>
                    <a:pt x="370" y="18"/>
                    <a:pt x="301" y="0"/>
                    <a:pt x="241"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4"/>
            <p:cNvSpPr/>
            <p:nvPr/>
          </p:nvSpPr>
          <p:spPr>
            <a:xfrm>
              <a:off x="1071843" y="1781524"/>
              <a:ext cx="163493" cy="102461"/>
            </a:xfrm>
            <a:custGeom>
              <a:rect b="b" l="l" r="r" t="t"/>
              <a:pathLst>
                <a:path extrusionOk="0" h="3136" w="5004">
                  <a:moveTo>
                    <a:pt x="0" y="0"/>
                  </a:moveTo>
                  <a:lnTo>
                    <a:pt x="0" y="222"/>
                  </a:lnTo>
                  <a:lnTo>
                    <a:pt x="5004" y="3135"/>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4"/>
            <p:cNvSpPr/>
            <p:nvPr/>
          </p:nvSpPr>
          <p:spPr>
            <a:xfrm>
              <a:off x="1071843" y="1807368"/>
              <a:ext cx="163493" cy="102494"/>
            </a:xfrm>
            <a:custGeom>
              <a:rect b="b" l="l" r="r" t="t"/>
              <a:pathLst>
                <a:path extrusionOk="0" h="3137" w="5004">
                  <a:moveTo>
                    <a:pt x="0" y="1"/>
                  </a:moveTo>
                  <a:lnTo>
                    <a:pt x="0" y="254"/>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p:cNvSpPr/>
            <p:nvPr/>
          </p:nvSpPr>
          <p:spPr>
            <a:xfrm>
              <a:off x="1071843" y="1834290"/>
              <a:ext cx="163493" cy="102461"/>
            </a:xfrm>
            <a:custGeom>
              <a:rect b="b" l="l" r="r" t="t"/>
              <a:pathLst>
                <a:path extrusionOk="0" h="3136" w="5004">
                  <a:moveTo>
                    <a:pt x="0" y="0"/>
                  </a:moveTo>
                  <a:lnTo>
                    <a:pt x="0" y="222"/>
                  </a:lnTo>
                  <a:lnTo>
                    <a:pt x="5004" y="3135"/>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p:cNvSpPr/>
            <p:nvPr/>
          </p:nvSpPr>
          <p:spPr>
            <a:xfrm>
              <a:off x="1380173" y="1983081"/>
              <a:ext cx="21760" cy="28360"/>
            </a:xfrm>
            <a:custGeom>
              <a:rect b="b" l="l" r="r" t="t"/>
              <a:pathLst>
                <a:path extrusionOk="0" h="868" w="666">
                  <a:moveTo>
                    <a:pt x="179" y="1"/>
                  </a:moveTo>
                  <a:cubicBezTo>
                    <a:pt x="68" y="1"/>
                    <a:pt x="1" y="89"/>
                    <a:pt x="1" y="228"/>
                  </a:cubicBezTo>
                  <a:cubicBezTo>
                    <a:pt x="1" y="450"/>
                    <a:pt x="127" y="703"/>
                    <a:pt x="317" y="830"/>
                  </a:cubicBezTo>
                  <a:cubicBezTo>
                    <a:pt x="368" y="855"/>
                    <a:pt x="417" y="867"/>
                    <a:pt x="461" y="867"/>
                  </a:cubicBezTo>
                  <a:cubicBezTo>
                    <a:pt x="581" y="867"/>
                    <a:pt x="666" y="779"/>
                    <a:pt x="666" y="640"/>
                  </a:cubicBezTo>
                  <a:cubicBezTo>
                    <a:pt x="666" y="418"/>
                    <a:pt x="507" y="165"/>
                    <a:pt x="317" y="38"/>
                  </a:cubicBezTo>
                  <a:cubicBezTo>
                    <a:pt x="266" y="13"/>
                    <a:pt x="220" y="1"/>
                    <a:pt x="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p:cNvSpPr/>
            <p:nvPr/>
          </p:nvSpPr>
          <p:spPr>
            <a:xfrm>
              <a:off x="1427777" y="2010853"/>
              <a:ext cx="21760" cy="28490"/>
            </a:xfrm>
            <a:custGeom>
              <a:rect b="b" l="l" r="r" t="t"/>
              <a:pathLst>
                <a:path extrusionOk="0" h="872" w="666">
                  <a:moveTo>
                    <a:pt x="190" y="0"/>
                  </a:moveTo>
                  <a:cubicBezTo>
                    <a:pt x="78" y="0"/>
                    <a:pt x="0" y="78"/>
                    <a:pt x="0" y="233"/>
                  </a:cubicBezTo>
                  <a:cubicBezTo>
                    <a:pt x="0" y="455"/>
                    <a:pt x="159" y="708"/>
                    <a:pt x="349" y="835"/>
                  </a:cubicBezTo>
                  <a:cubicBezTo>
                    <a:pt x="398" y="860"/>
                    <a:pt x="444" y="872"/>
                    <a:pt x="484" y="872"/>
                  </a:cubicBezTo>
                  <a:cubicBezTo>
                    <a:pt x="596" y="872"/>
                    <a:pt x="665" y="777"/>
                    <a:pt x="665" y="613"/>
                  </a:cubicBezTo>
                  <a:cubicBezTo>
                    <a:pt x="665" y="423"/>
                    <a:pt x="539" y="138"/>
                    <a:pt x="349" y="43"/>
                  </a:cubicBezTo>
                  <a:cubicBezTo>
                    <a:pt x="292" y="15"/>
                    <a:pt x="238" y="0"/>
                    <a:pt x="190"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4"/>
            <p:cNvSpPr/>
            <p:nvPr/>
          </p:nvSpPr>
          <p:spPr>
            <a:xfrm>
              <a:off x="1475381" y="2038526"/>
              <a:ext cx="23818" cy="28098"/>
            </a:xfrm>
            <a:custGeom>
              <a:rect b="b" l="l" r="r" t="t"/>
              <a:pathLst>
                <a:path extrusionOk="0" h="860" w="729">
                  <a:moveTo>
                    <a:pt x="213" y="1"/>
                  </a:moveTo>
                  <a:cubicBezTo>
                    <a:pt x="181" y="1"/>
                    <a:pt x="152" y="7"/>
                    <a:pt x="127" y="20"/>
                  </a:cubicBezTo>
                  <a:cubicBezTo>
                    <a:pt x="0" y="83"/>
                    <a:pt x="0" y="336"/>
                    <a:pt x="127" y="558"/>
                  </a:cubicBezTo>
                  <a:cubicBezTo>
                    <a:pt x="231" y="741"/>
                    <a:pt x="401" y="859"/>
                    <a:pt x="528" y="859"/>
                  </a:cubicBezTo>
                  <a:cubicBezTo>
                    <a:pt x="555" y="859"/>
                    <a:pt x="580" y="854"/>
                    <a:pt x="602" y="843"/>
                  </a:cubicBezTo>
                  <a:cubicBezTo>
                    <a:pt x="729" y="780"/>
                    <a:pt x="729" y="526"/>
                    <a:pt x="602" y="305"/>
                  </a:cubicBezTo>
                  <a:cubicBezTo>
                    <a:pt x="501" y="102"/>
                    <a:pt x="338" y="1"/>
                    <a:pt x="213"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4"/>
            <p:cNvSpPr/>
            <p:nvPr/>
          </p:nvSpPr>
          <p:spPr>
            <a:xfrm>
              <a:off x="1047012" y="1883168"/>
              <a:ext cx="488389" cy="387529"/>
            </a:xfrm>
            <a:custGeom>
              <a:rect b="b" l="l" r="r" t="t"/>
              <a:pathLst>
                <a:path extrusionOk="0" h="11861" w="14948">
                  <a:moveTo>
                    <a:pt x="241" y="1"/>
                  </a:moveTo>
                  <a:cubicBezTo>
                    <a:pt x="95" y="1"/>
                    <a:pt x="0" y="107"/>
                    <a:pt x="0" y="309"/>
                  </a:cubicBezTo>
                  <a:lnTo>
                    <a:pt x="0" y="2938"/>
                  </a:lnTo>
                  <a:cubicBezTo>
                    <a:pt x="0" y="3191"/>
                    <a:pt x="190" y="3540"/>
                    <a:pt x="444" y="3666"/>
                  </a:cubicBezTo>
                  <a:lnTo>
                    <a:pt x="14505" y="11805"/>
                  </a:lnTo>
                  <a:cubicBezTo>
                    <a:pt x="14579" y="11842"/>
                    <a:pt x="14647" y="11860"/>
                    <a:pt x="14707" y="11860"/>
                  </a:cubicBezTo>
                  <a:cubicBezTo>
                    <a:pt x="14853" y="11860"/>
                    <a:pt x="14948" y="11754"/>
                    <a:pt x="14948" y="11552"/>
                  </a:cubicBezTo>
                  <a:lnTo>
                    <a:pt x="14948" y="8923"/>
                  </a:lnTo>
                  <a:cubicBezTo>
                    <a:pt x="14948" y="8670"/>
                    <a:pt x="14758" y="8322"/>
                    <a:pt x="14505" y="8195"/>
                  </a:cubicBezTo>
                  <a:lnTo>
                    <a:pt x="444" y="56"/>
                  </a:lnTo>
                  <a:cubicBezTo>
                    <a:pt x="370" y="19"/>
                    <a:pt x="301" y="1"/>
                    <a:pt x="241"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4"/>
            <p:cNvSpPr/>
            <p:nvPr/>
          </p:nvSpPr>
          <p:spPr>
            <a:xfrm>
              <a:off x="1071843" y="1920154"/>
              <a:ext cx="163493" cy="102461"/>
            </a:xfrm>
            <a:custGeom>
              <a:rect b="b" l="l" r="r" t="t"/>
              <a:pathLst>
                <a:path extrusionOk="0" h="3136" w="5004">
                  <a:moveTo>
                    <a:pt x="0" y="1"/>
                  </a:moveTo>
                  <a:lnTo>
                    <a:pt x="0" y="222"/>
                  </a:lnTo>
                  <a:lnTo>
                    <a:pt x="5004" y="3136"/>
                  </a:lnTo>
                  <a:lnTo>
                    <a:pt x="5004" y="2883"/>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4"/>
            <p:cNvSpPr/>
            <p:nvPr/>
          </p:nvSpPr>
          <p:spPr>
            <a:xfrm>
              <a:off x="1071843" y="1946030"/>
              <a:ext cx="163493" cy="102461"/>
            </a:xfrm>
            <a:custGeom>
              <a:rect b="b" l="l" r="r" t="t"/>
              <a:pathLst>
                <a:path extrusionOk="0" h="3136" w="5004">
                  <a:moveTo>
                    <a:pt x="0" y="0"/>
                  </a:moveTo>
                  <a:lnTo>
                    <a:pt x="0" y="254"/>
                  </a:lnTo>
                  <a:lnTo>
                    <a:pt x="5004" y="3136"/>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4"/>
            <p:cNvSpPr/>
            <p:nvPr/>
          </p:nvSpPr>
          <p:spPr>
            <a:xfrm>
              <a:off x="1071843" y="1972920"/>
              <a:ext cx="163493" cy="102494"/>
            </a:xfrm>
            <a:custGeom>
              <a:rect b="b" l="l" r="r" t="t"/>
              <a:pathLst>
                <a:path extrusionOk="0" h="3137" w="5004">
                  <a:moveTo>
                    <a:pt x="0" y="1"/>
                  </a:moveTo>
                  <a:lnTo>
                    <a:pt x="0" y="222"/>
                  </a:lnTo>
                  <a:lnTo>
                    <a:pt x="5004" y="3136"/>
                  </a:lnTo>
                  <a:lnTo>
                    <a:pt x="5004" y="2883"/>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4"/>
            <p:cNvSpPr/>
            <p:nvPr/>
          </p:nvSpPr>
          <p:spPr>
            <a:xfrm>
              <a:off x="1379128" y="2121384"/>
              <a:ext cx="23851" cy="28098"/>
            </a:xfrm>
            <a:custGeom>
              <a:rect b="b" l="l" r="r" t="t"/>
              <a:pathLst>
                <a:path extrusionOk="0" h="860" w="730">
                  <a:moveTo>
                    <a:pt x="201" y="1"/>
                  </a:moveTo>
                  <a:cubicBezTo>
                    <a:pt x="175" y="1"/>
                    <a:pt x="150" y="6"/>
                    <a:pt x="128" y="17"/>
                  </a:cubicBezTo>
                  <a:cubicBezTo>
                    <a:pt x="1" y="80"/>
                    <a:pt x="1" y="334"/>
                    <a:pt x="128" y="556"/>
                  </a:cubicBezTo>
                  <a:cubicBezTo>
                    <a:pt x="229" y="758"/>
                    <a:pt x="391" y="860"/>
                    <a:pt x="517" y="860"/>
                  </a:cubicBezTo>
                  <a:cubicBezTo>
                    <a:pt x="548" y="860"/>
                    <a:pt x="577" y="853"/>
                    <a:pt x="603" y="841"/>
                  </a:cubicBezTo>
                  <a:cubicBezTo>
                    <a:pt x="729" y="777"/>
                    <a:pt x="729" y="524"/>
                    <a:pt x="603" y="302"/>
                  </a:cubicBezTo>
                  <a:cubicBezTo>
                    <a:pt x="498" y="119"/>
                    <a:pt x="329"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4"/>
            <p:cNvSpPr/>
            <p:nvPr/>
          </p:nvSpPr>
          <p:spPr>
            <a:xfrm>
              <a:off x="1427777" y="2149057"/>
              <a:ext cx="21760" cy="28556"/>
            </a:xfrm>
            <a:custGeom>
              <a:rect b="b" l="l" r="r" t="t"/>
              <a:pathLst>
                <a:path extrusionOk="0" h="874" w="666">
                  <a:moveTo>
                    <a:pt x="187" y="0"/>
                  </a:moveTo>
                  <a:cubicBezTo>
                    <a:pt x="77" y="0"/>
                    <a:pt x="0" y="93"/>
                    <a:pt x="0" y="247"/>
                  </a:cubicBezTo>
                  <a:cubicBezTo>
                    <a:pt x="0" y="469"/>
                    <a:pt x="159" y="722"/>
                    <a:pt x="349" y="817"/>
                  </a:cubicBezTo>
                  <a:cubicBezTo>
                    <a:pt x="407" y="856"/>
                    <a:pt x="459" y="874"/>
                    <a:pt x="503" y="874"/>
                  </a:cubicBezTo>
                  <a:cubicBezTo>
                    <a:pt x="604" y="874"/>
                    <a:pt x="665" y="781"/>
                    <a:pt x="665" y="627"/>
                  </a:cubicBezTo>
                  <a:cubicBezTo>
                    <a:pt x="665" y="405"/>
                    <a:pt x="539" y="152"/>
                    <a:pt x="349" y="57"/>
                  </a:cubicBezTo>
                  <a:cubicBezTo>
                    <a:pt x="291" y="18"/>
                    <a:pt x="235" y="0"/>
                    <a:pt x="187"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4"/>
            <p:cNvSpPr/>
            <p:nvPr/>
          </p:nvSpPr>
          <p:spPr>
            <a:xfrm>
              <a:off x="1475381" y="2176764"/>
              <a:ext cx="23818" cy="28490"/>
            </a:xfrm>
            <a:custGeom>
              <a:rect b="b" l="l" r="r" t="t"/>
              <a:pathLst>
                <a:path extrusionOk="0" h="872" w="729">
                  <a:moveTo>
                    <a:pt x="227" y="0"/>
                  </a:moveTo>
                  <a:cubicBezTo>
                    <a:pt x="190" y="0"/>
                    <a:pt x="156" y="10"/>
                    <a:pt x="127" y="32"/>
                  </a:cubicBezTo>
                  <a:cubicBezTo>
                    <a:pt x="0" y="96"/>
                    <a:pt x="0" y="349"/>
                    <a:pt x="127" y="571"/>
                  </a:cubicBezTo>
                  <a:cubicBezTo>
                    <a:pt x="231" y="754"/>
                    <a:pt x="401" y="872"/>
                    <a:pt x="528" y="872"/>
                  </a:cubicBezTo>
                  <a:cubicBezTo>
                    <a:pt x="555" y="872"/>
                    <a:pt x="580" y="867"/>
                    <a:pt x="602" y="856"/>
                  </a:cubicBezTo>
                  <a:cubicBezTo>
                    <a:pt x="729" y="761"/>
                    <a:pt x="729" y="539"/>
                    <a:pt x="602" y="286"/>
                  </a:cubicBezTo>
                  <a:cubicBezTo>
                    <a:pt x="504" y="115"/>
                    <a:pt x="350" y="0"/>
                    <a:pt x="227"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4"/>
            <p:cNvSpPr/>
            <p:nvPr/>
          </p:nvSpPr>
          <p:spPr>
            <a:xfrm>
              <a:off x="1047012" y="2021373"/>
              <a:ext cx="488389" cy="387953"/>
            </a:xfrm>
            <a:custGeom>
              <a:rect b="b" l="l" r="r" t="t"/>
              <a:pathLst>
                <a:path extrusionOk="0" h="11874" w="14948">
                  <a:moveTo>
                    <a:pt x="238" y="1"/>
                  </a:moveTo>
                  <a:cubicBezTo>
                    <a:pt x="94" y="1"/>
                    <a:pt x="0" y="123"/>
                    <a:pt x="0" y="323"/>
                  </a:cubicBezTo>
                  <a:lnTo>
                    <a:pt x="0" y="2920"/>
                  </a:lnTo>
                  <a:cubicBezTo>
                    <a:pt x="0" y="3205"/>
                    <a:pt x="190" y="3553"/>
                    <a:pt x="444" y="3680"/>
                  </a:cubicBezTo>
                  <a:lnTo>
                    <a:pt x="14505" y="11819"/>
                  </a:lnTo>
                  <a:cubicBezTo>
                    <a:pt x="14579" y="11856"/>
                    <a:pt x="14647" y="11874"/>
                    <a:pt x="14707" y="11874"/>
                  </a:cubicBezTo>
                  <a:cubicBezTo>
                    <a:pt x="14853" y="11874"/>
                    <a:pt x="14948" y="11767"/>
                    <a:pt x="14948" y="11565"/>
                  </a:cubicBezTo>
                  <a:lnTo>
                    <a:pt x="14948" y="8937"/>
                  </a:lnTo>
                  <a:cubicBezTo>
                    <a:pt x="14948" y="8652"/>
                    <a:pt x="14758" y="8335"/>
                    <a:pt x="14505" y="8177"/>
                  </a:cubicBezTo>
                  <a:lnTo>
                    <a:pt x="444" y="70"/>
                  </a:lnTo>
                  <a:cubicBezTo>
                    <a:pt x="368" y="22"/>
                    <a:pt x="298" y="1"/>
                    <a:pt x="238"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4"/>
            <p:cNvSpPr/>
            <p:nvPr/>
          </p:nvSpPr>
          <p:spPr>
            <a:xfrm>
              <a:off x="1071843" y="2057770"/>
              <a:ext cx="163493" cy="102461"/>
            </a:xfrm>
            <a:custGeom>
              <a:rect b="b" l="l" r="r" t="t"/>
              <a:pathLst>
                <a:path extrusionOk="0" h="3136" w="5004">
                  <a:moveTo>
                    <a:pt x="0" y="1"/>
                  </a:moveTo>
                  <a:lnTo>
                    <a:pt x="0" y="254"/>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
            <p:cNvSpPr/>
            <p:nvPr/>
          </p:nvSpPr>
          <p:spPr>
            <a:xfrm>
              <a:off x="1071843" y="2084692"/>
              <a:ext cx="163493" cy="102461"/>
            </a:xfrm>
            <a:custGeom>
              <a:rect b="b" l="l" r="r" t="t"/>
              <a:pathLst>
                <a:path extrusionOk="0" h="3136" w="5004">
                  <a:moveTo>
                    <a:pt x="0" y="0"/>
                  </a:moveTo>
                  <a:lnTo>
                    <a:pt x="0" y="222"/>
                  </a:lnTo>
                  <a:lnTo>
                    <a:pt x="5004" y="3135"/>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4"/>
            <p:cNvSpPr/>
            <p:nvPr/>
          </p:nvSpPr>
          <p:spPr>
            <a:xfrm>
              <a:off x="1071843" y="2110536"/>
              <a:ext cx="163493" cy="102461"/>
            </a:xfrm>
            <a:custGeom>
              <a:rect b="b" l="l" r="r" t="t"/>
              <a:pathLst>
                <a:path extrusionOk="0" h="3136" w="5004">
                  <a:moveTo>
                    <a:pt x="0" y="1"/>
                  </a:moveTo>
                  <a:lnTo>
                    <a:pt x="0" y="254"/>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4"/>
            <p:cNvSpPr/>
            <p:nvPr/>
          </p:nvSpPr>
          <p:spPr>
            <a:xfrm>
              <a:off x="1379128" y="2259556"/>
              <a:ext cx="23851" cy="28490"/>
            </a:xfrm>
            <a:custGeom>
              <a:rect b="b" l="l" r="r" t="t"/>
              <a:pathLst>
                <a:path extrusionOk="0" h="872" w="730">
                  <a:moveTo>
                    <a:pt x="225" y="0"/>
                  </a:moveTo>
                  <a:cubicBezTo>
                    <a:pt x="189" y="0"/>
                    <a:pt x="156" y="10"/>
                    <a:pt x="128" y="32"/>
                  </a:cubicBezTo>
                  <a:cubicBezTo>
                    <a:pt x="1" y="95"/>
                    <a:pt x="1" y="348"/>
                    <a:pt x="128" y="570"/>
                  </a:cubicBezTo>
                  <a:cubicBezTo>
                    <a:pt x="232" y="753"/>
                    <a:pt x="402" y="871"/>
                    <a:pt x="529" y="871"/>
                  </a:cubicBezTo>
                  <a:cubicBezTo>
                    <a:pt x="556" y="871"/>
                    <a:pt x="581" y="866"/>
                    <a:pt x="603" y="855"/>
                  </a:cubicBezTo>
                  <a:cubicBezTo>
                    <a:pt x="729" y="760"/>
                    <a:pt x="729" y="538"/>
                    <a:pt x="603" y="317"/>
                  </a:cubicBezTo>
                  <a:cubicBezTo>
                    <a:pt x="504" y="120"/>
                    <a:pt x="349"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4"/>
            <p:cNvSpPr/>
            <p:nvPr/>
          </p:nvSpPr>
          <p:spPr>
            <a:xfrm>
              <a:off x="1426732" y="2287458"/>
              <a:ext cx="23851" cy="28523"/>
            </a:xfrm>
            <a:custGeom>
              <a:rect b="b" l="l" r="r" t="t"/>
              <a:pathLst>
                <a:path extrusionOk="0" h="873" w="730">
                  <a:moveTo>
                    <a:pt x="227" y="1"/>
                  </a:moveTo>
                  <a:cubicBezTo>
                    <a:pt x="190" y="1"/>
                    <a:pt x="156" y="11"/>
                    <a:pt x="127" y="33"/>
                  </a:cubicBezTo>
                  <a:cubicBezTo>
                    <a:pt x="1" y="96"/>
                    <a:pt x="1" y="350"/>
                    <a:pt x="127" y="571"/>
                  </a:cubicBezTo>
                  <a:cubicBezTo>
                    <a:pt x="232" y="754"/>
                    <a:pt x="401" y="873"/>
                    <a:pt x="529" y="873"/>
                  </a:cubicBezTo>
                  <a:cubicBezTo>
                    <a:pt x="555" y="873"/>
                    <a:pt x="580" y="867"/>
                    <a:pt x="602" y="856"/>
                  </a:cubicBezTo>
                  <a:cubicBezTo>
                    <a:pt x="729" y="761"/>
                    <a:pt x="729" y="540"/>
                    <a:pt x="602" y="286"/>
                  </a:cubicBezTo>
                  <a:cubicBezTo>
                    <a:pt x="505" y="115"/>
                    <a:pt x="351" y="1"/>
                    <a:pt x="22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4"/>
            <p:cNvSpPr/>
            <p:nvPr/>
          </p:nvSpPr>
          <p:spPr>
            <a:xfrm>
              <a:off x="1475381" y="2314870"/>
              <a:ext cx="23818" cy="28523"/>
            </a:xfrm>
            <a:custGeom>
              <a:rect b="b" l="l" r="r" t="t"/>
              <a:pathLst>
                <a:path extrusionOk="0" h="873" w="729">
                  <a:moveTo>
                    <a:pt x="201" y="1"/>
                  </a:moveTo>
                  <a:cubicBezTo>
                    <a:pt x="174" y="1"/>
                    <a:pt x="149" y="6"/>
                    <a:pt x="127" y="17"/>
                  </a:cubicBezTo>
                  <a:cubicBezTo>
                    <a:pt x="0" y="112"/>
                    <a:pt x="0" y="366"/>
                    <a:pt x="127" y="587"/>
                  </a:cubicBezTo>
                  <a:cubicBezTo>
                    <a:pt x="224" y="758"/>
                    <a:pt x="379" y="873"/>
                    <a:pt x="502" y="873"/>
                  </a:cubicBezTo>
                  <a:cubicBezTo>
                    <a:pt x="539" y="873"/>
                    <a:pt x="573" y="862"/>
                    <a:pt x="602" y="841"/>
                  </a:cubicBezTo>
                  <a:cubicBezTo>
                    <a:pt x="729" y="777"/>
                    <a:pt x="729" y="524"/>
                    <a:pt x="602" y="302"/>
                  </a:cubicBezTo>
                  <a:cubicBezTo>
                    <a:pt x="497" y="119"/>
                    <a:pt x="328" y="1"/>
                    <a:pt x="201"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4"/>
            <p:cNvSpPr/>
            <p:nvPr/>
          </p:nvSpPr>
          <p:spPr>
            <a:xfrm>
              <a:off x="1047012" y="2159610"/>
              <a:ext cx="488389" cy="387823"/>
            </a:xfrm>
            <a:custGeom>
              <a:rect b="b" l="l" r="r" t="t"/>
              <a:pathLst>
                <a:path extrusionOk="0" h="11870" w="14948">
                  <a:moveTo>
                    <a:pt x="256" y="1"/>
                  </a:moveTo>
                  <a:cubicBezTo>
                    <a:pt x="102" y="1"/>
                    <a:pt x="0" y="118"/>
                    <a:pt x="0" y="304"/>
                  </a:cubicBezTo>
                  <a:lnTo>
                    <a:pt x="0" y="2932"/>
                  </a:lnTo>
                  <a:cubicBezTo>
                    <a:pt x="0" y="3217"/>
                    <a:pt x="190" y="3534"/>
                    <a:pt x="444" y="3692"/>
                  </a:cubicBezTo>
                  <a:lnTo>
                    <a:pt x="14505" y="11800"/>
                  </a:lnTo>
                  <a:cubicBezTo>
                    <a:pt x="14581" y="11848"/>
                    <a:pt x="14652" y="11870"/>
                    <a:pt x="14714" y="11870"/>
                  </a:cubicBezTo>
                  <a:cubicBezTo>
                    <a:pt x="14856" y="11870"/>
                    <a:pt x="14948" y="11755"/>
                    <a:pt x="14948" y="11578"/>
                  </a:cubicBezTo>
                  <a:lnTo>
                    <a:pt x="14948" y="8950"/>
                  </a:lnTo>
                  <a:cubicBezTo>
                    <a:pt x="14948" y="8664"/>
                    <a:pt x="14758" y="8316"/>
                    <a:pt x="14505" y="8189"/>
                  </a:cubicBezTo>
                  <a:lnTo>
                    <a:pt x="444" y="51"/>
                  </a:lnTo>
                  <a:cubicBezTo>
                    <a:pt x="376" y="17"/>
                    <a:pt x="312" y="1"/>
                    <a:pt x="256"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4"/>
            <p:cNvSpPr/>
            <p:nvPr/>
          </p:nvSpPr>
          <p:spPr>
            <a:xfrm>
              <a:off x="1071843" y="2196432"/>
              <a:ext cx="163493" cy="102461"/>
            </a:xfrm>
            <a:custGeom>
              <a:rect b="b" l="l" r="r" t="t"/>
              <a:pathLst>
                <a:path extrusionOk="0" h="3136" w="5004">
                  <a:moveTo>
                    <a:pt x="0" y="0"/>
                  </a:moveTo>
                  <a:lnTo>
                    <a:pt x="0" y="254"/>
                  </a:lnTo>
                  <a:lnTo>
                    <a:pt x="5004" y="3136"/>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4"/>
            <p:cNvSpPr/>
            <p:nvPr/>
          </p:nvSpPr>
          <p:spPr>
            <a:xfrm>
              <a:off x="1071843" y="2223322"/>
              <a:ext cx="163493" cy="102461"/>
            </a:xfrm>
            <a:custGeom>
              <a:rect b="b" l="l" r="r" t="t"/>
              <a:pathLst>
                <a:path extrusionOk="0" h="3136" w="5004">
                  <a:moveTo>
                    <a:pt x="0" y="1"/>
                  </a:moveTo>
                  <a:lnTo>
                    <a:pt x="0" y="222"/>
                  </a:lnTo>
                  <a:lnTo>
                    <a:pt x="5004" y="3136"/>
                  </a:lnTo>
                  <a:lnTo>
                    <a:pt x="5004" y="2883"/>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a:off x="1071843" y="2249198"/>
              <a:ext cx="163493" cy="102461"/>
            </a:xfrm>
            <a:custGeom>
              <a:rect b="b" l="l" r="r" t="t"/>
              <a:pathLst>
                <a:path extrusionOk="0" h="3136" w="5004">
                  <a:moveTo>
                    <a:pt x="0" y="0"/>
                  </a:moveTo>
                  <a:lnTo>
                    <a:pt x="0" y="254"/>
                  </a:lnTo>
                  <a:lnTo>
                    <a:pt x="5004" y="3136"/>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4"/>
            <p:cNvSpPr/>
            <p:nvPr/>
          </p:nvSpPr>
          <p:spPr>
            <a:xfrm>
              <a:off x="1380173" y="2398022"/>
              <a:ext cx="21760" cy="28490"/>
            </a:xfrm>
            <a:custGeom>
              <a:rect b="b" l="l" r="r" t="t"/>
              <a:pathLst>
                <a:path extrusionOk="0" h="872" w="666">
                  <a:moveTo>
                    <a:pt x="182" y="1"/>
                  </a:moveTo>
                  <a:cubicBezTo>
                    <a:pt x="70" y="1"/>
                    <a:pt x="1" y="95"/>
                    <a:pt x="1" y="259"/>
                  </a:cubicBezTo>
                  <a:cubicBezTo>
                    <a:pt x="1" y="449"/>
                    <a:pt x="127" y="734"/>
                    <a:pt x="317" y="829"/>
                  </a:cubicBezTo>
                  <a:cubicBezTo>
                    <a:pt x="374" y="858"/>
                    <a:pt x="428" y="872"/>
                    <a:pt x="476" y="872"/>
                  </a:cubicBezTo>
                  <a:cubicBezTo>
                    <a:pt x="588" y="872"/>
                    <a:pt x="666" y="794"/>
                    <a:pt x="666" y="639"/>
                  </a:cubicBezTo>
                  <a:cubicBezTo>
                    <a:pt x="666" y="417"/>
                    <a:pt x="507" y="164"/>
                    <a:pt x="317" y="37"/>
                  </a:cubicBezTo>
                  <a:cubicBezTo>
                    <a:pt x="268" y="13"/>
                    <a:pt x="222" y="1"/>
                    <a:pt x="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4"/>
            <p:cNvSpPr/>
            <p:nvPr/>
          </p:nvSpPr>
          <p:spPr>
            <a:xfrm>
              <a:off x="1427777" y="2425957"/>
              <a:ext cx="21760" cy="28327"/>
            </a:xfrm>
            <a:custGeom>
              <a:rect b="b" l="l" r="r" t="t"/>
              <a:pathLst>
                <a:path extrusionOk="0" h="867" w="666">
                  <a:moveTo>
                    <a:pt x="205" y="0"/>
                  </a:moveTo>
                  <a:cubicBezTo>
                    <a:pt x="85" y="0"/>
                    <a:pt x="0" y="88"/>
                    <a:pt x="0" y="227"/>
                  </a:cubicBezTo>
                  <a:cubicBezTo>
                    <a:pt x="0" y="449"/>
                    <a:pt x="159" y="703"/>
                    <a:pt x="349" y="829"/>
                  </a:cubicBezTo>
                  <a:cubicBezTo>
                    <a:pt x="400" y="855"/>
                    <a:pt x="446" y="866"/>
                    <a:pt x="487" y="866"/>
                  </a:cubicBezTo>
                  <a:cubicBezTo>
                    <a:pt x="598" y="866"/>
                    <a:pt x="665" y="778"/>
                    <a:pt x="665" y="639"/>
                  </a:cubicBezTo>
                  <a:cubicBezTo>
                    <a:pt x="665" y="417"/>
                    <a:pt x="539" y="164"/>
                    <a:pt x="349" y="37"/>
                  </a:cubicBezTo>
                  <a:cubicBezTo>
                    <a:pt x="298" y="12"/>
                    <a:pt x="249" y="0"/>
                    <a:pt x="205"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4"/>
            <p:cNvSpPr/>
            <p:nvPr/>
          </p:nvSpPr>
          <p:spPr>
            <a:xfrm>
              <a:off x="1476394" y="2453696"/>
              <a:ext cx="21760" cy="28490"/>
            </a:xfrm>
            <a:custGeom>
              <a:rect b="b" l="l" r="r" t="t"/>
              <a:pathLst>
                <a:path extrusionOk="0" h="872" w="666">
                  <a:moveTo>
                    <a:pt x="165" y="1"/>
                  </a:moveTo>
                  <a:cubicBezTo>
                    <a:pt x="63" y="1"/>
                    <a:pt x="1" y="78"/>
                    <a:pt x="1" y="234"/>
                  </a:cubicBezTo>
                  <a:cubicBezTo>
                    <a:pt x="1" y="455"/>
                    <a:pt x="127" y="709"/>
                    <a:pt x="317" y="835"/>
                  </a:cubicBezTo>
                  <a:cubicBezTo>
                    <a:pt x="367" y="860"/>
                    <a:pt x="415" y="872"/>
                    <a:pt x="458" y="872"/>
                  </a:cubicBezTo>
                  <a:cubicBezTo>
                    <a:pt x="579" y="872"/>
                    <a:pt x="666" y="777"/>
                    <a:pt x="666" y="614"/>
                  </a:cubicBezTo>
                  <a:cubicBezTo>
                    <a:pt x="666" y="424"/>
                    <a:pt x="508" y="139"/>
                    <a:pt x="317" y="44"/>
                  </a:cubicBezTo>
                  <a:cubicBezTo>
                    <a:pt x="260" y="15"/>
                    <a:pt x="209" y="1"/>
                    <a:pt x="165"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4"/>
            <p:cNvSpPr/>
            <p:nvPr/>
          </p:nvSpPr>
          <p:spPr>
            <a:xfrm>
              <a:off x="1047012" y="2298109"/>
              <a:ext cx="488389" cy="387953"/>
            </a:xfrm>
            <a:custGeom>
              <a:rect b="b" l="l" r="r" t="t"/>
              <a:pathLst>
                <a:path extrusionOk="0" h="11874" w="14948">
                  <a:moveTo>
                    <a:pt x="241" y="0"/>
                  </a:moveTo>
                  <a:cubicBezTo>
                    <a:pt x="95" y="0"/>
                    <a:pt x="0" y="107"/>
                    <a:pt x="0" y="309"/>
                  </a:cubicBezTo>
                  <a:lnTo>
                    <a:pt x="0" y="2937"/>
                  </a:lnTo>
                  <a:cubicBezTo>
                    <a:pt x="0" y="3222"/>
                    <a:pt x="190" y="3539"/>
                    <a:pt x="444" y="3697"/>
                  </a:cubicBezTo>
                  <a:lnTo>
                    <a:pt x="14505" y="11804"/>
                  </a:lnTo>
                  <a:cubicBezTo>
                    <a:pt x="14580" y="11851"/>
                    <a:pt x="14650" y="11873"/>
                    <a:pt x="14711" y="11873"/>
                  </a:cubicBezTo>
                  <a:cubicBezTo>
                    <a:pt x="14854" y="11873"/>
                    <a:pt x="14948" y="11751"/>
                    <a:pt x="14948" y="11551"/>
                  </a:cubicBezTo>
                  <a:lnTo>
                    <a:pt x="14948" y="8922"/>
                  </a:lnTo>
                  <a:cubicBezTo>
                    <a:pt x="14948" y="8669"/>
                    <a:pt x="14758" y="8321"/>
                    <a:pt x="14505" y="8194"/>
                  </a:cubicBezTo>
                  <a:lnTo>
                    <a:pt x="444" y="55"/>
                  </a:lnTo>
                  <a:cubicBezTo>
                    <a:pt x="370" y="18"/>
                    <a:pt x="301" y="0"/>
                    <a:pt x="241"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4"/>
            <p:cNvSpPr/>
            <p:nvPr/>
          </p:nvSpPr>
          <p:spPr>
            <a:xfrm>
              <a:off x="1071843" y="2335062"/>
              <a:ext cx="163493" cy="102494"/>
            </a:xfrm>
            <a:custGeom>
              <a:rect b="b" l="l" r="r" t="t"/>
              <a:pathLst>
                <a:path extrusionOk="0" h="3137" w="5004">
                  <a:moveTo>
                    <a:pt x="0" y="1"/>
                  </a:moveTo>
                  <a:lnTo>
                    <a:pt x="0" y="223"/>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4"/>
            <p:cNvSpPr/>
            <p:nvPr/>
          </p:nvSpPr>
          <p:spPr>
            <a:xfrm>
              <a:off x="1071843" y="2360938"/>
              <a:ext cx="163493" cy="102461"/>
            </a:xfrm>
            <a:custGeom>
              <a:rect b="b" l="l" r="r" t="t"/>
              <a:pathLst>
                <a:path extrusionOk="0" h="3136" w="5004">
                  <a:moveTo>
                    <a:pt x="0" y="1"/>
                  </a:moveTo>
                  <a:lnTo>
                    <a:pt x="0" y="254"/>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4"/>
            <p:cNvSpPr/>
            <p:nvPr/>
          </p:nvSpPr>
          <p:spPr>
            <a:xfrm>
              <a:off x="1071843" y="2387861"/>
              <a:ext cx="163493" cy="102461"/>
            </a:xfrm>
            <a:custGeom>
              <a:rect b="b" l="l" r="r" t="t"/>
              <a:pathLst>
                <a:path extrusionOk="0" h="3136" w="5004">
                  <a:moveTo>
                    <a:pt x="0" y="0"/>
                  </a:moveTo>
                  <a:lnTo>
                    <a:pt x="0" y="222"/>
                  </a:lnTo>
                  <a:lnTo>
                    <a:pt x="5004" y="3135"/>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4"/>
            <p:cNvSpPr/>
            <p:nvPr/>
          </p:nvSpPr>
          <p:spPr>
            <a:xfrm>
              <a:off x="1380173" y="2536651"/>
              <a:ext cx="21760" cy="28360"/>
            </a:xfrm>
            <a:custGeom>
              <a:rect b="b" l="l" r="r" t="t"/>
              <a:pathLst>
                <a:path extrusionOk="0" h="868" w="666">
                  <a:moveTo>
                    <a:pt x="179" y="1"/>
                  </a:moveTo>
                  <a:cubicBezTo>
                    <a:pt x="68" y="1"/>
                    <a:pt x="1" y="89"/>
                    <a:pt x="1" y="228"/>
                  </a:cubicBezTo>
                  <a:cubicBezTo>
                    <a:pt x="1" y="450"/>
                    <a:pt x="127" y="703"/>
                    <a:pt x="317" y="830"/>
                  </a:cubicBezTo>
                  <a:cubicBezTo>
                    <a:pt x="368" y="855"/>
                    <a:pt x="417" y="867"/>
                    <a:pt x="461" y="867"/>
                  </a:cubicBezTo>
                  <a:cubicBezTo>
                    <a:pt x="581" y="867"/>
                    <a:pt x="666" y="779"/>
                    <a:pt x="666" y="640"/>
                  </a:cubicBezTo>
                  <a:cubicBezTo>
                    <a:pt x="666" y="418"/>
                    <a:pt x="507" y="165"/>
                    <a:pt x="317" y="38"/>
                  </a:cubicBezTo>
                  <a:cubicBezTo>
                    <a:pt x="266" y="13"/>
                    <a:pt x="220" y="1"/>
                    <a:pt x="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4"/>
            <p:cNvSpPr/>
            <p:nvPr/>
          </p:nvSpPr>
          <p:spPr>
            <a:xfrm>
              <a:off x="1427777" y="2564423"/>
              <a:ext cx="21760" cy="28490"/>
            </a:xfrm>
            <a:custGeom>
              <a:rect b="b" l="l" r="r" t="t"/>
              <a:pathLst>
                <a:path extrusionOk="0" h="872" w="666">
                  <a:moveTo>
                    <a:pt x="190" y="0"/>
                  </a:moveTo>
                  <a:cubicBezTo>
                    <a:pt x="78" y="0"/>
                    <a:pt x="0" y="78"/>
                    <a:pt x="0" y="233"/>
                  </a:cubicBezTo>
                  <a:cubicBezTo>
                    <a:pt x="0" y="455"/>
                    <a:pt x="159" y="708"/>
                    <a:pt x="349" y="835"/>
                  </a:cubicBezTo>
                  <a:cubicBezTo>
                    <a:pt x="398" y="860"/>
                    <a:pt x="444" y="871"/>
                    <a:pt x="484" y="871"/>
                  </a:cubicBezTo>
                  <a:cubicBezTo>
                    <a:pt x="596" y="871"/>
                    <a:pt x="665" y="777"/>
                    <a:pt x="665" y="613"/>
                  </a:cubicBezTo>
                  <a:cubicBezTo>
                    <a:pt x="665" y="423"/>
                    <a:pt x="539" y="138"/>
                    <a:pt x="349" y="43"/>
                  </a:cubicBezTo>
                  <a:cubicBezTo>
                    <a:pt x="292" y="15"/>
                    <a:pt x="238" y="0"/>
                    <a:pt x="190"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4"/>
            <p:cNvSpPr/>
            <p:nvPr/>
          </p:nvSpPr>
          <p:spPr>
            <a:xfrm>
              <a:off x="1475381" y="2592096"/>
              <a:ext cx="23818" cy="28098"/>
            </a:xfrm>
            <a:custGeom>
              <a:rect b="b" l="l" r="r" t="t"/>
              <a:pathLst>
                <a:path extrusionOk="0" h="860" w="729">
                  <a:moveTo>
                    <a:pt x="213" y="0"/>
                  </a:moveTo>
                  <a:cubicBezTo>
                    <a:pt x="181" y="0"/>
                    <a:pt x="152" y="7"/>
                    <a:pt x="127" y="19"/>
                  </a:cubicBezTo>
                  <a:cubicBezTo>
                    <a:pt x="0" y="83"/>
                    <a:pt x="0" y="336"/>
                    <a:pt x="127" y="558"/>
                  </a:cubicBezTo>
                  <a:cubicBezTo>
                    <a:pt x="231" y="741"/>
                    <a:pt x="401" y="859"/>
                    <a:pt x="528" y="859"/>
                  </a:cubicBezTo>
                  <a:cubicBezTo>
                    <a:pt x="555" y="859"/>
                    <a:pt x="580" y="854"/>
                    <a:pt x="602" y="843"/>
                  </a:cubicBezTo>
                  <a:cubicBezTo>
                    <a:pt x="729" y="780"/>
                    <a:pt x="729" y="526"/>
                    <a:pt x="602" y="304"/>
                  </a:cubicBezTo>
                  <a:cubicBezTo>
                    <a:pt x="501" y="102"/>
                    <a:pt x="338" y="0"/>
                    <a:pt x="213"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4"/>
            <p:cNvSpPr/>
            <p:nvPr/>
          </p:nvSpPr>
          <p:spPr>
            <a:xfrm>
              <a:off x="1047012" y="2436739"/>
              <a:ext cx="488389" cy="387529"/>
            </a:xfrm>
            <a:custGeom>
              <a:rect b="b" l="l" r="r" t="t"/>
              <a:pathLst>
                <a:path extrusionOk="0" h="11861" w="14948">
                  <a:moveTo>
                    <a:pt x="241" y="1"/>
                  </a:moveTo>
                  <a:cubicBezTo>
                    <a:pt x="95" y="1"/>
                    <a:pt x="0" y="107"/>
                    <a:pt x="0" y="309"/>
                  </a:cubicBezTo>
                  <a:lnTo>
                    <a:pt x="0" y="2938"/>
                  </a:lnTo>
                  <a:cubicBezTo>
                    <a:pt x="0" y="3191"/>
                    <a:pt x="190" y="3539"/>
                    <a:pt x="444" y="3666"/>
                  </a:cubicBezTo>
                  <a:lnTo>
                    <a:pt x="14505" y="11805"/>
                  </a:lnTo>
                  <a:cubicBezTo>
                    <a:pt x="14579" y="11842"/>
                    <a:pt x="14647" y="11860"/>
                    <a:pt x="14707" y="11860"/>
                  </a:cubicBezTo>
                  <a:cubicBezTo>
                    <a:pt x="14853" y="11860"/>
                    <a:pt x="14948" y="11753"/>
                    <a:pt x="14948" y="11552"/>
                  </a:cubicBezTo>
                  <a:lnTo>
                    <a:pt x="14948" y="8923"/>
                  </a:lnTo>
                  <a:cubicBezTo>
                    <a:pt x="14948" y="8670"/>
                    <a:pt x="14758" y="8321"/>
                    <a:pt x="14505" y="8195"/>
                  </a:cubicBezTo>
                  <a:lnTo>
                    <a:pt x="444" y="56"/>
                  </a:lnTo>
                  <a:cubicBezTo>
                    <a:pt x="370" y="19"/>
                    <a:pt x="301" y="1"/>
                    <a:pt x="241"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4"/>
            <p:cNvSpPr/>
            <p:nvPr/>
          </p:nvSpPr>
          <p:spPr>
            <a:xfrm>
              <a:off x="1071843" y="2473724"/>
              <a:ext cx="163493" cy="102461"/>
            </a:xfrm>
            <a:custGeom>
              <a:rect b="b" l="l" r="r" t="t"/>
              <a:pathLst>
                <a:path extrusionOk="0" h="3136" w="5004">
                  <a:moveTo>
                    <a:pt x="0" y="1"/>
                  </a:moveTo>
                  <a:lnTo>
                    <a:pt x="0" y="222"/>
                  </a:lnTo>
                  <a:lnTo>
                    <a:pt x="5004" y="3136"/>
                  </a:lnTo>
                  <a:lnTo>
                    <a:pt x="5004" y="2882"/>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4"/>
            <p:cNvSpPr/>
            <p:nvPr/>
          </p:nvSpPr>
          <p:spPr>
            <a:xfrm>
              <a:off x="1071843" y="2499600"/>
              <a:ext cx="163493" cy="102461"/>
            </a:xfrm>
            <a:custGeom>
              <a:rect b="b" l="l" r="r" t="t"/>
              <a:pathLst>
                <a:path extrusionOk="0" h="3136" w="5004">
                  <a:moveTo>
                    <a:pt x="0" y="0"/>
                  </a:moveTo>
                  <a:lnTo>
                    <a:pt x="0" y="254"/>
                  </a:lnTo>
                  <a:lnTo>
                    <a:pt x="5004" y="3135"/>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4"/>
            <p:cNvSpPr/>
            <p:nvPr/>
          </p:nvSpPr>
          <p:spPr>
            <a:xfrm>
              <a:off x="1071843" y="2526490"/>
              <a:ext cx="163493" cy="102461"/>
            </a:xfrm>
            <a:custGeom>
              <a:rect b="b" l="l" r="r" t="t"/>
              <a:pathLst>
                <a:path extrusionOk="0" h="3136" w="5004">
                  <a:moveTo>
                    <a:pt x="0" y="1"/>
                  </a:moveTo>
                  <a:lnTo>
                    <a:pt x="0" y="222"/>
                  </a:lnTo>
                  <a:lnTo>
                    <a:pt x="5004" y="3136"/>
                  </a:lnTo>
                  <a:lnTo>
                    <a:pt x="5004" y="2883"/>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4"/>
            <p:cNvSpPr/>
            <p:nvPr/>
          </p:nvSpPr>
          <p:spPr>
            <a:xfrm>
              <a:off x="1379128" y="2674954"/>
              <a:ext cx="23851" cy="28098"/>
            </a:xfrm>
            <a:custGeom>
              <a:rect b="b" l="l" r="r" t="t"/>
              <a:pathLst>
                <a:path extrusionOk="0" h="860" w="730">
                  <a:moveTo>
                    <a:pt x="201" y="1"/>
                  </a:moveTo>
                  <a:cubicBezTo>
                    <a:pt x="175" y="1"/>
                    <a:pt x="150" y="6"/>
                    <a:pt x="128" y="17"/>
                  </a:cubicBezTo>
                  <a:cubicBezTo>
                    <a:pt x="1" y="80"/>
                    <a:pt x="1" y="334"/>
                    <a:pt x="128" y="555"/>
                  </a:cubicBezTo>
                  <a:cubicBezTo>
                    <a:pt x="229" y="758"/>
                    <a:pt x="391" y="859"/>
                    <a:pt x="517" y="859"/>
                  </a:cubicBezTo>
                  <a:cubicBezTo>
                    <a:pt x="548" y="859"/>
                    <a:pt x="577" y="853"/>
                    <a:pt x="603" y="840"/>
                  </a:cubicBezTo>
                  <a:cubicBezTo>
                    <a:pt x="729" y="777"/>
                    <a:pt x="729" y="524"/>
                    <a:pt x="603" y="302"/>
                  </a:cubicBezTo>
                  <a:cubicBezTo>
                    <a:pt x="498" y="119"/>
                    <a:pt x="329"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4"/>
            <p:cNvSpPr/>
            <p:nvPr/>
          </p:nvSpPr>
          <p:spPr>
            <a:xfrm>
              <a:off x="1427777" y="2702595"/>
              <a:ext cx="21760" cy="28131"/>
            </a:xfrm>
            <a:custGeom>
              <a:rect b="b" l="l" r="r" t="t"/>
              <a:pathLst>
                <a:path extrusionOk="0" h="861" w="666">
                  <a:moveTo>
                    <a:pt x="187" y="1"/>
                  </a:moveTo>
                  <a:cubicBezTo>
                    <a:pt x="77" y="1"/>
                    <a:pt x="0" y="94"/>
                    <a:pt x="0" y="248"/>
                  </a:cubicBezTo>
                  <a:cubicBezTo>
                    <a:pt x="0" y="469"/>
                    <a:pt x="159" y="723"/>
                    <a:pt x="349" y="818"/>
                  </a:cubicBezTo>
                  <a:cubicBezTo>
                    <a:pt x="406" y="846"/>
                    <a:pt x="457" y="861"/>
                    <a:pt x="501" y="861"/>
                  </a:cubicBezTo>
                  <a:cubicBezTo>
                    <a:pt x="603" y="861"/>
                    <a:pt x="665" y="783"/>
                    <a:pt x="665" y="628"/>
                  </a:cubicBezTo>
                  <a:cubicBezTo>
                    <a:pt x="665" y="406"/>
                    <a:pt x="539" y="153"/>
                    <a:pt x="349" y="58"/>
                  </a:cubicBezTo>
                  <a:cubicBezTo>
                    <a:pt x="291" y="19"/>
                    <a:pt x="235" y="1"/>
                    <a:pt x="18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4"/>
            <p:cNvSpPr/>
            <p:nvPr/>
          </p:nvSpPr>
          <p:spPr>
            <a:xfrm>
              <a:off x="1475381" y="2730334"/>
              <a:ext cx="23818" cy="28490"/>
            </a:xfrm>
            <a:custGeom>
              <a:rect b="b" l="l" r="r" t="t"/>
              <a:pathLst>
                <a:path extrusionOk="0" h="872" w="729">
                  <a:moveTo>
                    <a:pt x="227" y="0"/>
                  </a:moveTo>
                  <a:cubicBezTo>
                    <a:pt x="190" y="0"/>
                    <a:pt x="156" y="10"/>
                    <a:pt x="127" y="32"/>
                  </a:cubicBezTo>
                  <a:cubicBezTo>
                    <a:pt x="0" y="95"/>
                    <a:pt x="0" y="349"/>
                    <a:pt x="127" y="570"/>
                  </a:cubicBezTo>
                  <a:cubicBezTo>
                    <a:pt x="231" y="754"/>
                    <a:pt x="401" y="872"/>
                    <a:pt x="528" y="872"/>
                  </a:cubicBezTo>
                  <a:cubicBezTo>
                    <a:pt x="555" y="872"/>
                    <a:pt x="580" y="867"/>
                    <a:pt x="602" y="856"/>
                  </a:cubicBezTo>
                  <a:cubicBezTo>
                    <a:pt x="729" y="760"/>
                    <a:pt x="729" y="539"/>
                    <a:pt x="602" y="285"/>
                  </a:cubicBezTo>
                  <a:cubicBezTo>
                    <a:pt x="504" y="115"/>
                    <a:pt x="350" y="0"/>
                    <a:pt x="227"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4"/>
            <p:cNvSpPr/>
            <p:nvPr/>
          </p:nvSpPr>
          <p:spPr>
            <a:xfrm>
              <a:off x="1047012" y="2574943"/>
              <a:ext cx="488389" cy="387953"/>
            </a:xfrm>
            <a:custGeom>
              <a:rect b="b" l="l" r="r" t="t"/>
              <a:pathLst>
                <a:path extrusionOk="0" h="11874" w="14948">
                  <a:moveTo>
                    <a:pt x="238" y="0"/>
                  </a:moveTo>
                  <a:cubicBezTo>
                    <a:pt x="94" y="0"/>
                    <a:pt x="0" y="123"/>
                    <a:pt x="0" y="323"/>
                  </a:cubicBezTo>
                  <a:lnTo>
                    <a:pt x="0" y="2920"/>
                  </a:lnTo>
                  <a:cubicBezTo>
                    <a:pt x="0" y="3205"/>
                    <a:pt x="190" y="3553"/>
                    <a:pt x="444" y="3680"/>
                  </a:cubicBezTo>
                  <a:lnTo>
                    <a:pt x="14505" y="11819"/>
                  </a:lnTo>
                  <a:cubicBezTo>
                    <a:pt x="14579" y="11856"/>
                    <a:pt x="14647" y="11874"/>
                    <a:pt x="14707" y="11874"/>
                  </a:cubicBezTo>
                  <a:cubicBezTo>
                    <a:pt x="14853" y="11874"/>
                    <a:pt x="14948" y="11767"/>
                    <a:pt x="14948" y="11565"/>
                  </a:cubicBezTo>
                  <a:lnTo>
                    <a:pt x="14948" y="8937"/>
                  </a:lnTo>
                  <a:cubicBezTo>
                    <a:pt x="14948" y="8652"/>
                    <a:pt x="14758" y="8335"/>
                    <a:pt x="14505" y="8177"/>
                  </a:cubicBezTo>
                  <a:lnTo>
                    <a:pt x="444" y="69"/>
                  </a:lnTo>
                  <a:cubicBezTo>
                    <a:pt x="368" y="22"/>
                    <a:pt x="298" y="0"/>
                    <a:pt x="238"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4"/>
            <p:cNvSpPr/>
            <p:nvPr/>
          </p:nvSpPr>
          <p:spPr>
            <a:xfrm>
              <a:off x="1071843" y="2611340"/>
              <a:ext cx="163493" cy="102461"/>
            </a:xfrm>
            <a:custGeom>
              <a:rect b="b" l="l" r="r" t="t"/>
              <a:pathLst>
                <a:path extrusionOk="0" h="3136" w="5004">
                  <a:moveTo>
                    <a:pt x="0" y="1"/>
                  </a:moveTo>
                  <a:lnTo>
                    <a:pt x="0" y="254"/>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4"/>
            <p:cNvSpPr/>
            <p:nvPr/>
          </p:nvSpPr>
          <p:spPr>
            <a:xfrm>
              <a:off x="1071843" y="2638230"/>
              <a:ext cx="163493" cy="102494"/>
            </a:xfrm>
            <a:custGeom>
              <a:rect b="b" l="l" r="r" t="t"/>
              <a:pathLst>
                <a:path extrusionOk="0" h="3137" w="5004">
                  <a:moveTo>
                    <a:pt x="0" y="1"/>
                  </a:moveTo>
                  <a:lnTo>
                    <a:pt x="0" y="223"/>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4"/>
            <p:cNvSpPr/>
            <p:nvPr/>
          </p:nvSpPr>
          <p:spPr>
            <a:xfrm>
              <a:off x="1071843" y="2664107"/>
              <a:ext cx="163493" cy="102461"/>
            </a:xfrm>
            <a:custGeom>
              <a:rect b="b" l="l" r="r" t="t"/>
              <a:pathLst>
                <a:path extrusionOk="0" h="3136" w="5004">
                  <a:moveTo>
                    <a:pt x="0" y="1"/>
                  </a:moveTo>
                  <a:lnTo>
                    <a:pt x="0" y="254"/>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4"/>
            <p:cNvSpPr/>
            <p:nvPr/>
          </p:nvSpPr>
          <p:spPr>
            <a:xfrm>
              <a:off x="1379128" y="2813126"/>
              <a:ext cx="23851" cy="28490"/>
            </a:xfrm>
            <a:custGeom>
              <a:rect b="b" l="l" r="r" t="t"/>
              <a:pathLst>
                <a:path extrusionOk="0" h="872" w="730">
                  <a:moveTo>
                    <a:pt x="225" y="0"/>
                  </a:moveTo>
                  <a:cubicBezTo>
                    <a:pt x="189" y="0"/>
                    <a:pt x="156" y="10"/>
                    <a:pt x="128" y="32"/>
                  </a:cubicBezTo>
                  <a:cubicBezTo>
                    <a:pt x="1" y="95"/>
                    <a:pt x="1" y="348"/>
                    <a:pt x="128" y="570"/>
                  </a:cubicBezTo>
                  <a:cubicBezTo>
                    <a:pt x="232" y="753"/>
                    <a:pt x="402" y="871"/>
                    <a:pt x="529" y="871"/>
                  </a:cubicBezTo>
                  <a:cubicBezTo>
                    <a:pt x="556" y="871"/>
                    <a:pt x="581" y="866"/>
                    <a:pt x="603" y="855"/>
                  </a:cubicBezTo>
                  <a:cubicBezTo>
                    <a:pt x="729" y="760"/>
                    <a:pt x="729" y="538"/>
                    <a:pt x="603" y="317"/>
                  </a:cubicBezTo>
                  <a:cubicBezTo>
                    <a:pt x="504" y="120"/>
                    <a:pt x="349"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4"/>
            <p:cNvSpPr/>
            <p:nvPr/>
          </p:nvSpPr>
          <p:spPr>
            <a:xfrm>
              <a:off x="1426732" y="2841028"/>
              <a:ext cx="23851" cy="28523"/>
            </a:xfrm>
            <a:custGeom>
              <a:rect b="b" l="l" r="r" t="t"/>
              <a:pathLst>
                <a:path extrusionOk="0" h="873" w="730">
                  <a:moveTo>
                    <a:pt x="227" y="1"/>
                  </a:moveTo>
                  <a:cubicBezTo>
                    <a:pt x="190" y="1"/>
                    <a:pt x="156" y="11"/>
                    <a:pt x="127" y="33"/>
                  </a:cubicBezTo>
                  <a:cubicBezTo>
                    <a:pt x="1" y="96"/>
                    <a:pt x="1" y="349"/>
                    <a:pt x="127" y="571"/>
                  </a:cubicBezTo>
                  <a:cubicBezTo>
                    <a:pt x="232" y="754"/>
                    <a:pt x="401" y="872"/>
                    <a:pt x="529" y="872"/>
                  </a:cubicBezTo>
                  <a:cubicBezTo>
                    <a:pt x="555" y="872"/>
                    <a:pt x="580" y="867"/>
                    <a:pt x="602" y="856"/>
                  </a:cubicBezTo>
                  <a:cubicBezTo>
                    <a:pt x="729" y="761"/>
                    <a:pt x="729" y="508"/>
                    <a:pt x="602" y="286"/>
                  </a:cubicBezTo>
                  <a:cubicBezTo>
                    <a:pt x="505" y="115"/>
                    <a:pt x="351" y="1"/>
                    <a:pt x="22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4"/>
            <p:cNvSpPr/>
            <p:nvPr/>
          </p:nvSpPr>
          <p:spPr>
            <a:xfrm>
              <a:off x="1475381" y="2868440"/>
              <a:ext cx="23818" cy="28523"/>
            </a:xfrm>
            <a:custGeom>
              <a:rect b="b" l="l" r="r" t="t"/>
              <a:pathLst>
                <a:path extrusionOk="0" h="873" w="729">
                  <a:moveTo>
                    <a:pt x="201" y="1"/>
                  </a:moveTo>
                  <a:cubicBezTo>
                    <a:pt x="174" y="1"/>
                    <a:pt x="149" y="6"/>
                    <a:pt x="127" y="17"/>
                  </a:cubicBezTo>
                  <a:cubicBezTo>
                    <a:pt x="0" y="112"/>
                    <a:pt x="0" y="365"/>
                    <a:pt x="127" y="587"/>
                  </a:cubicBezTo>
                  <a:cubicBezTo>
                    <a:pt x="224" y="758"/>
                    <a:pt x="379" y="872"/>
                    <a:pt x="502" y="872"/>
                  </a:cubicBezTo>
                  <a:cubicBezTo>
                    <a:pt x="539" y="872"/>
                    <a:pt x="573" y="862"/>
                    <a:pt x="602" y="840"/>
                  </a:cubicBezTo>
                  <a:cubicBezTo>
                    <a:pt x="729" y="777"/>
                    <a:pt x="729" y="524"/>
                    <a:pt x="602" y="302"/>
                  </a:cubicBezTo>
                  <a:cubicBezTo>
                    <a:pt x="497" y="119"/>
                    <a:pt x="328" y="1"/>
                    <a:pt x="201"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4"/>
            <p:cNvSpPr/>
            <p:nvPr/>
          </p:nvSpPr>
          <p:spPr>
            <a:xfrm>
              <a:off x="1047012" y="2713181"/>
              <a:ext cx="488389" cy="387823"/>
            </a:xfrm>
            <a:custGeom>
              <a:rect b="b" l="l" r="r" t="t"/>
              <a:pathLst>
                <a:path extrusionOk="0" h="11870" w="14948">
                  <a:moveTo>
                    <a:pt x="256" y="1"/>
                  </a:moveTo>
                  <a:cubicBezTo>
                    <a:pt x="102" y="1"/>
                    <a:pt x="0" y="118"/>
                    <a:pt x="0" y="304"/>
                  </a:cubicBezTo>
                  <a:lnTo>
                    <a:pt x="0" y="2932"/>
                  </a:lnTo>
                  <a:cubicBezTo>
                    <a:pt x="0" y="3217"/>
                    <a:pt x="190" y="3534"/>
                    <a:pt x="444" y="3692"/>
                  </a:cubicBezTo>
                  <a:lnTo>
                    <a:pt x="14505" y="11800"/>
                  </a:lnTo>
                  <a:cubicBezTo>
                    <a:pt x="14581" y="11848"/>
                    <a:pt x="14652" y="11869"/>
                    <a:pt x="14714" y="11869"/>
                  </a:cubicBezTo>
                  <a:cubicBezTo>
                    <a:pt x="14856" y="11869"/>
                    <a:pt x="14948" y="11754"/>
                    <a:pt x="14948" y="11578"/>
                  </a:cubicBezTo>
                  <a:lnTo>
                    <a:pt x="14948" y="8949"/>
                  </a:lnTo>
                  <a:cubicBezTo>
                    <a:pt x="14948" y="8664"/>
                    <a:pt x="14758" y="8316"/>
                    <a:pt x="14505" y="8189"/>
                  </a:cubicBezTo>
                  <a:lnTo>
                    <a:pt x="444" y="50"/>
                  </a:lnTo>
                  <a:cubicBezTo>
                    <a:pt x="376" y="16"/>
                    <a:pt x="312" y="1"/>
                    <a:pt x="256"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4"/>
            <p:cNvSpPr/>
            <p:nvPr/>
          </p:nvSpPr>
          <p:spPr>
            <a:xfrm>
              <a:off x="1071843" y="2750003"/>
              <a:ext cx="163493" cy="102461"/>
            </a:xfrm>
            <a:custGeom>
              <a:rect b="b" l="l" r="r" t="t"/>
              <a:pathLst>
                <a:path extrusionOk="0" h="3136" w="5004">
                  <a:moveTo>
                    <a:pt x="0" y="0"/>
                  </a:moveTo>
                  <a:lnTo>
                    <a:pt x="0" y="254"/>
                  </a:lnTo>
                  <a:lnTo>
                    <a:pt x="5004" y="3135"/>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4"/>
            <p:cNvSpPr/>
            <p:nvPr/>
          </p:nvSpPr>
          <p:spPr>
            <a:xfrm>
              <a:off x="1071843" y="2776892"/>
              <a:ext cx="163493" cy="102461"/>
            </a:xfrm>
            <a:custGeom>
              <a:rect b="b" l="l" r="r" t="t"/>
              <a:pathLst>
                <a:path extrusionOk="0" h="3136" w="5004">
                  <a:moveTo>
                    <a:pt x="0" y="1"/>
                  </a:moveTo>
                  <a:lnTo>
                    <a:pt x="0" y="222"/>
                  </a:lnTo>
                  <a:lnTo>
                    <a:pt x="5004" y="3136"/>
                  </a:lnTo>
                  <a:lnTo>
                    <a:pt x="5004" y="2882"/>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1071843" y="2802769"/>
              <a:ext cx="163493" cy="102461"/>
            </a:xfrm>
            <a:custGeom>
              <a:rect b="b" l="l" r="r" t="t"/>
              <a:pathLst>
                <a:path extrusionOk="0" h="3136" w="5004">
                  <a:moveTo>
                    <a:pt x="0" y="0"/>
                  </a:moveTo>
                  <a:lnTo>
                    <a:pt x="0" y="254"/>
                  </a:lnTo>
                  <a:lnTo>
                    <a:pt x="5004" y="3135"/>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1380173" y="2951592"/>
              <a:ext cx="21760" cy="28490"/>
            </a:xfrm>
            <a:custGeom>
              <a:rect b="b" l="l" r="r" t="t"/>
              <a:pathLst>
                <a:path extrusionOk="0" h="872" w="666">
                  <a:moveTo>
                    <a:pt x="182" y="1"/>
                  </a:moveTo>
                  <a:cubicBezTo>
                    <a:pt x="70" y="1"/>
                    <a:pt x="1" y="95"/>
                    <a:pt x="1" y="259"/>
                  </a:cubicBezTo>
                  <a:cubicBezTo>
                    <a:pt x="1" y="449"/>
                    <a:pt x="127" y="734"/>
                    <a:pt x="317" y="829"/>
                  </a:cubicBezTo>
                  <a:cubicBezTo>
                    <a:pt x="374" y="857"/>
                    <a:pt x="428" y="872"/>
                    <a:pt x="476" y="872"/>
                  </a:cubicBezTo>
                  <a:cubicBezTo>
                    <a:pt x="588" y="872"/>
                    <a:pt x="666" y="794"/>
                    <a:pt x="666" y="639"/>
                  </a:cubicBezTo>
                  <a:cubicBezTo>
                    <a:pt x="666" y="417"/>
                    <a:pt x="507" y="164"/>
                    <a:pt x="317" y="37"/>
                  </a:cubicBezTo>
                  <a:cubicBezTo>
                    <a:pt x="268" y="12"/>
                    <a:pt x="222" y="1"/>
                    <a:pt x="1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a:off x="1427777" y="2979527"/>
              <a:ext cx="21760" cy="28327"/>
            </a:xfrm>
            <a:custGeom>
              <a:rect b="b" l="l" r="r" t="t"/>
              <a:pathLst>
                <a:path extrusionOk="0" h="867" w="666">
                  <a:moveTo>
                    <a:pt x="205" y="0"/>
                  </a:moveTo>
                  <a:cubicBezTo>
                    <a:pt x="85" y="0"/>
                    <a:pt x="0" y="88"/>
                    <a:pt x="0" y="227"/>
                  </a:cubicBezTo>
                  <a:cubicBezTo>
                    <a:pt x="0" y="449"/>
                    <a:pt x="159" y="702"/>
                    <a:pt x="349" y="829"/>
                  </a:cubicBezTo>
                  <a:cubicBezTo>
                    <a:pt x="400" y="854"/>
                    <a:pt x="446" y="866"/>
                    <a:pt x="487" y="866"/>
                  </a:cubicBezTo>
                  <a:cubicBezTo>
                    <a:pt x="598" y="866"/>
                    <a:pt x="665" y="778"/>
                    <a:pt x="665" y="639"/>
                  </a:cubicBezTo>
                  <a:cubicBezTo>
                    <a:pt x="665" y="417"/>
                    <a:pt x="539" y="164"/>
                    <a:pt x="349" y="37"/>
                  </a:cubicBezTo>
                  <a:cubicBezTo>
                    <a:pt x="298" y="12"/>
                    <a:pt x="249" y="0"/>
                    <a:pt x="205"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1476394" y="3007266"/>
              <a:ext cx="21760" cy="28490"/>
            </a:xfrm>
            <a:custGeom>
              <a:rect b="b" l="l" r="r" t="t"/>
              <a:pathLst>
                <a:path extrusionOk="0" h="872" w="666">
                  <a:moveTo>
                    <a:pt x="165" y="1"/>
                  </a:moveTo>
                  <a:cubicBezTo>
                    <a:pt x="63" y="1"/>
                    <a:pt x="1" y="78"/>
                    <a:pt x="1" y="233"/>
                  </a:cubicBezTo>
                  <a:cubicBezTo>
                    <a:pt x="1" y="455"/>
                    <a:pt x="127" y="708"/>
                    <a:pt x="317" y="835"/>
                  </a:cubicBezTo>
                  <a:cubicBezTo>
                    <a:pt x="367" y="860"/>
                    <a:pt x="415" y="872"/>
                    <a:pt x="458" y="872"/>
                  </a:cubicBezTo>
                  <a:cubicBezTo>
                    <a:pt x="579" y="872"/>
                    <a:pt x="666" y="777"/>
                    <a:pt x="666" y="613"/>
                  </a:cubicBezTo>
                  <a:cubicBezTo>
                    <a:pt x="666" y="423"/>
                    <a:pt x="508" y="138"/>
                    <a:pt x="317" y="43"/>
                  </a:cubicBezTo>
                  <a:cubicBezTo>
                    <a:pt x="260" y="15"/>
                    <a:pt x="209" y="1"/>
                    <a:pt x="165"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a:off x="1047012" y="2851647"/>
              <a:ext cx="488389" cy="387986"/>
            </a:xfrm>
            <a:custGeom>
              <a:rect b="b" l="l" r="r" t="t"/>
              <a:pathLst>
                <a:path extrusionOk="0" h="11875" w="14948">
                  <a:moveTo>
                    <a:pt x="241" y="1"/>
                  </a:moveTo>
                  <a:cubicBezTo>
                    <a:pt x="95" y="1"/>
                    <a:pt x="0" y="108"/>
                    <a:pt x="0" y="309"/>
                  </a:cubicBezTo>
                  <a:lnTo>
                    <a:pt x="0" y="2938"/>
                  </a:lnTo>
                  <a:cubicBezTo>
                    <a:pt x="0" y="3223"/>
                    <a:pt x="190" y="3540"/>
                    <a:pt x="444" y="3698"/>
                  </a:cubicBezTo>
                  <a:lnTo>
                    <a:pt x="14505" y="11805"/>
                  </a:lnTo>
                  <a:cubicBezTo>
                    <a:pt x="14580" y="11852"/>
                    <a:pt x="14650" y="11874"/>
                    <a:pt x="14711" y="11874"/>
                  </a:cubicBezTo>
                  <a:cubicBezTo>
                    <a:pt x="14854" y="11874"/>
                    <a:pt x="14948" y="11752"/>
                    <a:pt x="14948" y="11552"/>
                  </a:cubicBezTo>
                  <a:lnTo>
                    <a:pt x="14948" y="8923"/>
                  </a:lnTo>
                  <a:cubicBezTo>
                    <a:pt x="14948" y="8670"/>
                    <a:pt x="14758" y="8322"/>
                    <a:pt x="14505" y="8195"/>
                  </a:cubicBezTo>
                  <a:lnTo>
                    <a:pt x="444" y="56"/>
                  </a:lnTo>
                  <a:cubicBezTo>
                    <a:pt x="370" y="19"/>
                    <a:pt x="301" y="1"/>
                    <a:pt x="241"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4"/>
            <p:cNvSpPr/>
            <p:nvPr/>
          </p:nvSpPr>
          <p:spPr>
            <a:xfrm>
              <a:off x="1071843" y="2888632"/>
              <a:ext cx="163493" cy="102461"/>
            </a:xfrm>
            <a:custGeom>
              <a:rect b="b" l="l" r="r" t="t"/>
              <a:pathLst>
                <a:path extrusionOk="0" h="3136" w="5004">
                  <a:moveTo>
                    <a:pt x="0" y="1"/>
                  </a:moveTo>
                  <a:lnTo>
                    <a:pt x="0" y="222"/>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4"/>
            <p:cNvSpPr/>
            <p:nvPr/>
          </p:nvSpPr>
          <p:spPr>
            <a:xfrm>
              <a:off x="1071843" y="2914509"/>
              <a:ext cx="163493" cy="102461"/>
            </a:xfrm>
            <a:custGeom>
              <a:rect b="b" l="l" r="r" t="t"/>
              <a:pathLst>
                <a:path extrusionOk="0" h="3136" w="5004">
                  <a:moveTo>
                    <a:pt x="0" y="1"/>
                  </a:moveTo>
                  <a:lnTo>
                    <a:pt x="0" y="254"/>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4"/>
            <p:cNvSpPr/>
            <p:nvPr/>
          </p:nvSpPr>
          <p:spPr>
            <a:xfrm>
              <a:off x="1071843" y="2941398"/>
              <a:ext cx="163493" cy="102494"/>
            </a:xfrm>
            <a:custGeom>
              <a:rect b="b" l="l" r="r" t="t"/>
              <a:pathLst>
                <a:path extrusionOk="0" h="3137" w="5004">
                  <a:moveTo>
                    <a:pt x="0" y="1"/>
                  </a:moveTo>
                  <a:lnTo>
                    <a:pt x="0" y="223"/>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1379128" y="3089862"/>
              <a:ext cx="23851" cy="28523"/>
            </a:xfrm>
            <a:custGeom>
              <a:rect b="b" l="l" r="r" t="t"/>
              <a:pathLst>
                <a:path extrusionOk="0" h="873" w="730">
                  <a:moveTo>
                    <a:pt x="201" y="1"/>
                  </a:moveTo>
                  <a:cubicBezTo>
                    <a:pt x="175" y="1"/>
                    <a:pt x="150" y="6"/>
                    <a:pt x="128" y="17"/>
                  </a:cubicBezTo>
                  <a:cubicBezTo>
                    <a:pt x="1" y="112"/>
                    <a:pt x="1" y="334"/>
                    <a:pt x="128" y="587"/>
                  </a:cubicBezTo>
                  <a:cubicBezTo>
                    <a:pt x="225" y="758"/>
                    <a:pt x="379" y="873"/>
                    <a:pt x="503" y="873"/>
                  </a:cubicBezTo>
                  <a:cubicBezTo>
                    <a:pt x="540" y="873"/>
                    <a:pt x="574" y="862"/>
                    <a:pt x="603" y="841"/>
                  </a:cubicBezTo>
                  <a:cubicBezTo>
                    <a:pt x="729" y="777"/>
                    <a:pt x="729" y="524"/>
                    <a:pt x="603" y="302"/>
                  </a:cubicBezTo>
                  <a:cubicBezTo>
                    <a:pt x="498" y="119"/>
                    <a:pt x="329"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a:off x="1427777" y="3117993"/>
              <a:ext cx="21760" cy="28098"/>
            </a:xfrm>
            <a:custGeom>
              <a:rect b="b" l="l" r="r" t="t"/>
              <a:pathLst>
                <a:path extrusionOk="0" h="860" w="666">
                  <a:moveTo>
                    <a:pt x="190" y="0"/>
                  </a:moveTo>
                  <a:cubicBezTo>
                    <a:pt x="78" y="0"/>
                    <a:pt x="0" y="78"/>
                    <a:pt x="0" y="233"/>
                  </a:cubicBezTo>
                  <a:cubicBezTo>
                    <a:pt x="0" y="455"/>
                    <a:pt x="159" y="708"/>
                    <a:pt x="349" y="803"/>
                  </a:cubicBezTo>
                  <a:cubicBezTo>
                    <a:pt x="407" y="842"/>
                    <a:pt x="459" y="860"/>
                    <a:pt x="503" y="860"/>
                  </a:cubicBezTo>
                  <a:cubicBezTo>
                    <a:pt x="604" y="860"/>
                    <a:pt x="665" y="767"/>
                    <a:pt x="665" y="613"/>
                  </a:cubicBezTo>
                  <a:cubicBezTo>
                    <a:pt x="665" y="423"/>
                    <a:pt x="539" y="138"/>
                    <a:pt x="349" y="43"/>
                  </a:cubicBezTo>
                  <a:cubicBezTo>
                    <a:pt x="292" y="14"/>
                    <a:pt x="238" y="0"/>
                    <a:pt x="190"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4"/>
            <p:cNvSpPr/>
            <p:nvPr/>
          </p:nvSpPr>
          <p:spPr>
            <a:xfrm>
              <a:off x="1475381" y="3145666"/>
              <a:ext cx="23818" cy="28098"/>
            </a:xfrm>
            <a:custGeom>
              <a:rect b="b" l="l" r="r" t="t"/>
              <a:pathLst>
                <a:path extrusionOk="0" h="860" w="729">
                  <a:moveTo>
                    <a:pt x="213" y="0"/>
                  </a:moveTo>
                  <a:cubicBezTo>
                    <a:pt x="181" y="0"/>
                    <a:pt x="152" y="7"/>
                    <a:pt x="127" y="19"/>
                  </a:cubicBezTo>
                  <a:cubicBezTo>
                    <a:pt x="0" y="83"/>
                    <a:pt x="0" y="336"/>
                    <a:pt x="127" y="558"/>
                  </a:cubicBezTo>
                  <a:cubicBezTo>
                    <a:pt x="231" y="741"/>
                    <a:pt x="401" y="859"/>
                    <a:pt x="528" y="859"/>
                  </a:cubicBezTo>
                  <a:cubicBezTo>
                    <a:pt x="555" y="859"/>
                    <a:pt x="580" y="854"/>
                    <a:pt x="602" y="843"/>
                  </a:cubicBezTo>
                  <a:cubicBezTo>
                    <a:pt x="729" y="748"/>
                    <a:pt x="729" y="526"/>
                    <a:pt x="602" y="304"/>
                  </a:cubicBezTo>
                  <a:cubicBezTo>
                    <a:pt x="501" y="102"/>
                    <a:pt x="338" y="0"/>
                    <a:pt x="213"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4"/>
            <p:cNvSpPr/>
            <p:nvPr/>
          </p:nvSpPr>
          <p:spPr>
            <a:xfrm>
              <a:off x="1047012" y="2990309"/>
              <a:ext cx="488389" cy="387496"/>
            </a:xfrm>
            <a:custGeom>
              <a:rect b="b" l="l" r="r" t="t"/>
              <a:pathLst>
                <a:path extrusionOk="0" h="11860" w="14948">
                  <a:moveTo>
                    <a:pt x="241" y="1"/>
                  </a:moveTo>
                  <a:cubicBezTo>
                    <a:pt x="95" y="1"/>
                    <a:pt x="0" y="107"/>
                    <a:pt x="0" y="309"/>
                  </a:cubicBezTo>
                  <a:lnTo>
                    <a:pt x="0" y="2938"/>
                  </a:lnTo>
                  <a:cubicBezTo>
                    <a:pt x="0" y="3191"/>
                    <a:pt x="190" y="3539"/>
                    <a:pt x="444" y="3666"/>
                  </a:cubicBezTo>
                  <a:lnTo>
                    <a:pt x="14505" y="11805"/>
                  </a:lnTo>
                  <a:cubicBezTo>
                    <a:pt x="14579" y="11842"/>
                    <a:pt x="14647" y="11860"/>
                    <a:pt x="14707" y="11860"/>
                  </a:cubicBezTo>
                  <a:cubicBezTo>
                    <a:pt x="14853" y="11860"/>
                    <a:pt x="14948" y="11753"/>
                    <a:pt x="14948" y="11551"/>
                  </a:cubicBezTo>
                  <a:lnTo>
                    <a:pt x="14948" y="8923"/>
                  </a:lnTo>
                  <a:cubicBezTo>
                    <a:pt x="14948" y="8638"/>
                    <a:pt x="14758" y="8321"/>
                    <a:pt x="14505" y="8195"/>
                  </a:cubicBezTo>
                  <a:lnTo>
                    <a:pt x="444" y="56"/>
                  </a:lnTo>
                  <a:cubicBezTo>
                    <a:pt x="370" y="19"/>
                    <a:pt x="301" y="1"/>
                    <a:pt x="241"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a:off x="1071843" y="3027294"/>
              <a:ext cx="163493" cy="102461"/>
            </a:xfrm>
            <a:custGeom>
              <a:rect b="b" l="l" r="r" t="t"/>
              <a:pathLst>
                <a:path extrusionOk="0" h="3136" w="5004">
                  <a:moveTo>
                    <a:pt x="0" y="0"/>
                  </a:moveTo>
                  <a:lnTo>
                    <a:pt x="0" y="222"/>
                  </a:lnTo>
                  <a:lnTo>
                    <a:pt x="5004" y="3136"/>
                  </a:lnTo>
                  <a:lnTo>
                    <a:pt x="5004"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4"/>
            <p:cNvSpPr/>
            <p:nvPr/>
          </p:nvSpPr>
          <p:spPr>
            <a:xfrm>
              <a:off x="1071843" y="3053171"/>
              <a:ext cx="163493" cy="102461"/>
            </a:xfrm>
            <a:custGeom>
              <a:rect b="b" l="l" r="r" t="t"/>
              <a:pathLst>
                <a:path extrusionOk="0" h="3136" w="5004">
                  <a:moveTo>
                    <a:pt x="0" y="0"/>
                  </a:moveTo>
                  <a:lnTo>
                    <a:pt x="0" y="253"/>
                  </a:lnTo>
                  <a:lnTo>
                    <a:pt x="5004" y="3135"/>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4"/>
            <p:cNvSpPr/>
            <p:nvPr/>
          </p:nvSpPr>
          <p:spPr>
            <a:xfrm>
              <a:off x="1071843" y="3080060"/>
              <a:ext cx="163493" cy="102461"/>
            </a:xfrm>
            <a:custGeom>
              <a:rect b="b" l="l" r="r" t="t"/>
              <a:pathLst>
                <a:path extrusionOk="0" h="3136" w="5004">
                  <a:moveTo>
                    <a:pt x="0" y="1"/>
                  </a:moveTo>
                  <a:lnTo>
                    <a:pt x="0" y="222"/>
                  </a:lnTo>
                  <a:lnTo>
                    <a:pt x="5004" y="3136"/>
                  </a:lnTo>
                  <a:lnTo>
                    <a:pt x="5004" y="2882"/>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4"/>
            <p:cNvSpPr/>
            <p:nvPr/>
          </p:nvSpPr>
          <p:spPr>
            <a:xfrm>
              <a:off x="1379128" y="3228524"/>
              <a:ext cx="23851" cy="28098"/>
            </a:xfrm>
            <a:custGeom>
              <a:rect b="b" l="l" r="r" t="t"/>
              <a:pathLst>
                <a:path extrusionOk="0" h="860" w="730">
                  <a:moveTo>
                    <a:pt x="201" y="1"/>
                  </a:moveTo>
                  <a:cubicBezTo>
                    <a:pt x="175" y="1"/>
                    <a:pt x="150" y="6"/>
                    <a:pt x="128" y="17"/>
                  </a:cubicBezTo>
                  <a:cubicBezTo>
                    <a:pt x="1" y="80"/>
                    <a:pt x="1" y="334"/>
                    <a:pt x="128" y="555"/>
                  </a:cubicBezTo>
                  <a:cubicBezTo>
                    <a:pt x="229" y="758"/>
                    <a:pt x="391" y="859"/>
                    <a:pt x="517" y="859"/>
                  </a:cubicBezTo>
                  <a:cubicBezTo>
                    <a:pt x="548" y="859"/>
                    <a:pt x="577" y="853"/>
                    <a:pt x="603" y="840"/>
                  </a:cubicBezTo>
                  <a:cubicBezTo>
                    <a:pt x="729" y="777"/>
                    <a:pt x="729" y="524"/>
                    <a:pt x="603" y="302"/>
                  </a:cubicBezTo>
                  <a:cubicBezTo>
                    <a:pt x="498" y="119"/>
                    <a:pt x="329"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4"/>
            <p:cNvSpPr/>
            <p:nvPr/>
          </p:nvSpPr>
          <p:spPr>
            <a:xfrm>
              <a:off x="1427777" y="3256165"/>
              <a:ext cx="21760" cy="28588"/>
            </a:xfrm>
            <a:custGeom>
              <a:rect b="b" l="l" r="r" t="t"/>
              <a:pathLst>
                <a:path extrusionOk="0" h="875" w="666">
                  <a:moveTo>
                    <a:pt x="187" y="1"/>
                  </a:moveTo>
                  <a:cubicBezTo>
                    <a:pt x="77" y="1"/>
                    <a:pt x="0" y="94"/>
                    <a:pt x="0" y="248"/>
                  </a:cubicBezTo>
                  <a:cubicBezTo>
                    <a:pt x="0" y="469"/>
                    <a:pt x="159" y="723"/>
                    <a:pt x="349" y="818"/>
                  </a:cubicBezTo>
                  <a:cubicBezTo>
                    <a:pt x="407" y="856"/>
                    <a:pt x="459" y="874"/>
                    <a:pt x="503" y="874"/>
                  </a:cubicBezTo>
                  <a:cubicBezTo>
                    <a:pt x="604" y="874"/>
                    <a:pt x="665" y="782"/>
                    <a:pt x="665" y="628"/>
                  </a:cubicBezTo>
                  <a:cubicBezTo>
                    <a:pt x="665" y="406"/>
                    <a:pt x="539" y="153"/>
                    <a:pt x="349" y="58"/>
                  </a:cubicBezTo>
                  <a:cubicBezTo>
                    <a:pt x="291" y="19"/>
                    <a:pt x="235" y="1"/>
                    <a:pt x="18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a:off x="1475381" y="3283904"/>
              <a:ext cx="23818" cy="28490"/>
            </a:xfrm>
            <a:custGeom>
              <a:rect b="b" l="l" r="r" t="t"/>
              <a:pathLst>
                <a:path extrusionOk="0" h="872" w="729">
                  <a:moveTo>
                    <a:pt x="227" y="0"/>
                  </a:moveTo>
                  <a:cubicBezTo>
                    <a:pt x="190" y="0"/>
                    <a:pt x="156" y="10"/>
                    <a:pt x="127" y="32"/>
                  </a:cubicBezTo>
                  <a:cubicBezTo>
                    <a:pt x="0" y="95"/>
                    <a:pt x="0" y="349"/>
                    <a:pt x="127" y="570"/>
                  </a:cubicBezTo>
                  <a:cubicBezTo>
                    <a:pt x="231" y="753"/>
                    <a:pt x="401" y="872"/>
                    <a:pt x="528" y="872"/>
                  </a:cubicBezTo>
                  <a:cubicBezTo>
                    <a:pt x="555" y="872"/>
                    <a:pt x="580" y="866"/>
                    <a:pt x="602" y="855"/>
                  </a:cubicBezTo>
                  <a:cubicBezTo>
                    <a:pt x="729" y="760"/>
                    <a:pt x="729" y="507"/>
                    <a:pt x="602" y="285"/>
                  </a:cubicBezTo>
                  <a:cubicBezTo>
                    <a:pt x="504" y="114"/>
                    <a:pt x="350" y="0"/>
                    <a:pt x="227"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a:off x="1047012" y="3128513"/>
              <a:ext cx="488389" cy="387790"/>
            </a:xfrm>
            <a:custGeom>
              <a:rect b="b" l="l" r="r" t="t"/>
              <a:pathLst>
                <a:path extrusionOk="0" h="11869" w="14948">
                  <a:moveTo>
                    <a:pt x="238" y="0"/>
                  </a:moveTo>
                  <a:cubicBezTo>
                    <a:pt x="94" y="0"/>
                    <a:pt x="0" y="122"/>
                    <a:pt x="0" y="323"/>
                  </a:cubicBezTo>
                  <a:lnTo>
                    <a:pt x="0" y="2920"/>
                  </a:lnTo>
                  <a:cubicBezTo>
                    <a:pt x="0" y="3205"/>
                    <a:pt x="190" y="3553"/>
                    <a:pt x="444" y="3680"/>
                  </a:cubicBezTo>
                  <a:lnTo>
                    <a:pt x="14505" y="11818"/>
                  </a:lnTo>
                  <a:cubicBezTo>
                    <a:pt x="14572" y="11852"/>
                    <a:pt x="14636" y="11868"/>
                    <a:pt x="14692" y="11868"/>
                  </a:cubicBezTo>
                  <a:cubicBezTo>
                    <a:pt x="14846" y="11868"/>
                    <a:pt x="14948" y="11751"/>
                    <a:pt x="14948" y="11565"/>
                  </a:cubicBezTo>
                  <a:lnTo>
                    <a:pt x="14948" y="8937"/>
                  </a:lnTo>
                  <a:cubicBezTo>
                    <a:pt x="14948" y="8652"/>
                    <a:pt x="14758" y="8335"/>
                    <a:pt x="14505" y="8177"/>
                  </a:cubicBezTo>
                  <a:lnTo>
                    <a:pt x="444" y="69"/>
                  </a:lnTo>
                  <a:cubicBezTo>
                    <a:pt x="368" y="22"/>
                    <a:pt x="298" y="0"/>
                    <a:pt x="238"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a:off x="1071843" y="3164911"/>
              <a:ext cx="163493" cy="102461"/>
            </a:xfrm>
            <a:custGeom>
              <a:rect b="b" l="l" r="r" t="t"/>
              <a:pathLst>
                <a:path extrusionOk="0" h="3136" w="5004">
                  <a:moveTo>
                    <a:pt x="0" y="0"/>
                  </a:moveTo>
                  <a:lnTo>
                    <a:pt x="0" y="254"/>
                  </a:lnTo>
                  <a:lnTo>
                    <a:pt x="5004" y="3136"/>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a:off x="1071843" y="3191800"/>
              <a:ext cx="163493" cy="102461"/>
            </a:xfrm>
            <a:custGeom>
              <a:rect b="b" l="l" r="r" t="t"/>
              <a:pathLst>
                <a:path extrusionOk="0" h="3136" w="5004">
                  <a:moveTo>
                    <a:pt x="0" y="1"/>
                  </a:moveTo>
                  <a:lnTo>
                    <a:pt x="0" y="222"/>
                  </a:lnTo>
                  <a:lnTo>
                    <a:pt x="5004" y="3136"/>
                  </a:lnTo>
                  <a:lnTo>
                    <a:pt x="5004"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a:off x="1071843" y="3217677"/>
              <a:ext cx="163493" cy="102461"/>
            </a:xfrm>
            <a:custGeom>
              <a:rect b="b" l="l" r="r" t="t"/>
              <a:pathLst>
                <a:path extrusionOk="0" h="3136" w="5004">
                  <a:moveTo>
                    <a:pt x="0" y="0"/>
                  </a:moveTo>
                  <a:lnTo>
                    <a:pt x="0" y="254"/>
                  </a:lnTo>
                  <a:lnTo>
                    <a:pt x="5004" y="3136"/>
                  </a:lnTo>
                  <a:lnTo>
                    <a:pt x="5004"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4"/>
            <p:cNvSpPr/>
            <p:nvPr/>
          </p:nvSpPr>
          <p:spPr>
            <a:xfrm>
              <a:off x="1379128" y="3366663"/>
              <a:ext cx="23851" cy="28523"/>
            </a:xfrm>
            <a:custGeom>
              <a:rect b="b" l="l" r="r" t="t"/>
              <a:pathLst>
                <a:path extrusionOk="0" h="873" w="730">
                  <a:moveTo>
                    <a:pt x="225" y="1"/>
                  </a:moveTo>
                  <a:cubicBezTo>
                    <a:pt x="189" y="1"/>
                    <a:pt x="156" y="11"/>
                    <a:pt x="128" y="32"/>
                  </a:cubicBezTo>
                  <a:cubicBezTo>
                    <a:pt x="1" y="96"/>
                    <a:pt x="1" y="349"/>
                    <a:pt x="128" y="571"/>
                  </a:cubicBezTo>
                  <a:cubicBezTo>
                    <a:pt x="232" y="754"/>
                    <a:pt x="402" y="872"/>
                    <a:pt x="529" y="872"/>
                  </a:cubicBezTo>
                  <a:cubicBezTo>
                    <a:pt x="556" y="872"/>
                    <a:pt x="581" y="867"/>
                    <a:pt x="603" y="856"/>
                  </a:cubicBezTo>
                  <a:cubicBezTo>
                    <a:pt x="729" y="761"/>
                    <a:pt x="729" y="539"/>
                    <a:pt x="603" y="317"/>
                  </a:cubicBezTo>
                  <a:cubicBezTo>
                    <a:pt x="504" y="121"/>
                    <a:pt x="349"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4"/>
            <p:cNvSpPr/>
            <p:nvPr/>
          </p:nvSpPr>
          <p:spPr>
            <a:xfrm>
              <a:off x="1427777" y="3394435"/>
              <a:ext cx="21760" cy="28490"/>
            </a:xfrm>
            <a:custGeom>
              <a:rect b="b" l="l" r="r" t="t"/>
              <a:pathLst>
                <a:path extrusionOk="0" h="872" w="666">
                  <a:moveTo>
                    <a:pt x="205" y="0"/>
                  </a:moveTo>
                  <a:cubicBezTo>
                    <a:pt x="85" y="0"/>
                    <a:pt x="0" y="88"/>
                    <a:pt x="0" y="228"/>
                  </a:cubicBezTo>
                  <a:cubicBezTo>
                    <a:pt x="0" y="449"/>
                    <a:pt x="159" y="734"/>
                    <a:pt x="349" y="829"/>
                  </a:cubicBezTo>
                  <a:cubicBezTo>
                    <a:pt x="406" y="858"/>
                    <a:pt x="457" y="872"/>
                    <a:pt x="501" y="872"/>
                  </a:cubicBezTo>
                  <a:cubicBezTo>
                    <a:pt x="603" y="872"/>
                    <a:pt x="665" y="794"/>
                    <a:pt x="665" y="639"/>
                  </a:cubicBezTo>
                  <a:cubicBezTo>
                    <a:pt x="665" y="418"/>
                    <a:pt x="539" y="164"/>
                    <a:pt x="349" y="38"/>
                  </a:cubicBezTo>
                  <a:cubicBezTo>
                    <a:pt x="298" y="12"/>
                    <a:pt x="249" y="0"/>
                    <a:pt x="205"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4"/>
            <p:cNvSpPr/>
            <p:nvPr/>
          </p:nvSpPr>
          <p:spPr>
            <a:xfrm>
              <a:off x="1476394" y="3422370"/>
              <a:ext cx="21760" cy="28327"/>
            </a:xfrm>
            <a:custGeom>
              <a:rect b="b" l="l" r="r" t="t"/>
              <a:pathLst>
                <a:path extrusionOk="0" h="867" w="666">
                  <a:moveTo>
                    <a:pt x="180" y="0"/>
                  </a:moveTo>
                  <a:cubicBezTo>
                    <a:pt x="69" y="0"/>
                    <a:pt x="1" y="89"/>
                    <a:pt x="1" y="228"/>
                  </a:cubicBezTo>
                  <a:cubicBezTo>
                    <a:pt x="1" y="449"/>
                    <a:pt x="127" y="703"/>
                    <a:pt x="317" y="829"/>
                  </a:cubicBezTo>
                  <a:cubicBezTo>
                    <a:pt x="368" y="855"/>
                    <a:pt x="417" y="867"/>
                    <a:pt x="461" y="867"/>
                  </a:cubicBezTo>
                  <a:cubicBezTo>
                    <a:pt x="581" y="867"/>
                    <a:pt x="666" y="778"/>
                    <a:pt x="666" y="639"/>
                  </a:cubicBezTo>
                  <a:cubicBezTo>
                    <a:pt x="666" y="418"/>
                    <a:pt x="508" y="164"/>
                    <a:pt x="317" y="38"/>
                  </a:cubicBezTo>
                  <a:cubicBezTo>
                    <a:pt x="267" y="12"/>
                    <a:pt x="220" y="0"/>
                    <a:pt x="180"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4"/>
            <p:cNvSpPr/>
            <p:nvPr/>
          </p:nvSpPr>
          <p:spPr>
            <a:xfrm>
              <a:off x="1602641" y="1602969"/>
              <a:ext cx="473915" cy="2077252"/>
            </a:xfrm>
            <a:custGeom>
              <a:rect b="b" l="l" r="r" t="t"/>
              <a:pathLst>
                <a:path extrusionOk="0" h="63578" w="14505">
                  <a:moveTo>
                    <a:pt x="14203" y="0"/>
                  </a:moveTo>
                  <a:cubicBezTo>
                    <a:pt x="14130" y="0"/>
                    <a:pt x="14050" y="26"/>
                    <a:pt x="13966" y="81"/>
                  </a:cubicBezTo>
                  <a:lnTo>
                    <a:pt x="570" y="7809"/>
                  </a:lnTo>
                  <a:cubicBezTo>
                    <a:pt x="254" y="7967"/>
                    <a:pt x="0" y="8410"/>
                    <a:pt x="0" y="8759"/>
                  </a:cubicBezTo>
                  <a:lnTo>
                    <a:pt x="0" y="63577"/>
                  </a:lnTo>
                  <a:lnTo>
                    <a:pt x="14505" y="55217"/>
                  </a:lnTo>
                  <a:lnTo>
                    <a:pt x="14505" y="398"/>
                  </a:lnTo>
                  <a:cubicBezTo>
                    <a:pt x="14505" y="151"/>
                    <a:pt x="14378" y="0"/>
                    <a:pt x="14203"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4"/>
            <p:cNvSpPr/>
            <p:nvPr/>
          </p:nvSpPr>
          <p:spPr>
            <a:xfrm>
              <a:off x="1618160" y="1629859"/>
              <a:ext cx="442876" cy="361293"/>
            </a:xfrm>
            <a:custGeom>
              <a:rect b="b" l="l" r="r" t="t"/>
              <a:pathLst>
                <a:path extrusionOk="0" h="11058" w="13555">
                  <a:moveTo>
                    <a:pt x="13299" y="0"/>
                  </a:moveTo>
                  <a:cubicBezTo>
                    <a:pt x="13243" y="0"/>
                    <a:pt x="13179" y="16"/>
                    <a:pt x="13111" y="50"/>
                  </a:cubicBezTo>
                  <a:lnTo>
                    <a:pt x="444" y="7366"/>
                  </a:lnTo>
                  <a:cubicBezTo>
                    <a:pt x="190" y="7524"/>
                    <a:pt x="0" y="7841"/>
                    <a:pt x="0" y="8126"/>
                  </a:cubicBezTo>
                  <a:lnTo>
                    <a:pt x="0" y="10754"/>
                  </a:lnTo>
                  <a:cubicBezTo>
                    <a:pt x="0" y="10940"/>
                    <a:pt x="102" y="11057"/>
                    <a:pt x="256" y="11057"/>
                  </a:cubicBezTo>
                  <a:cubicBezTo>
                    <a:pt x="313" y="11057"/>
                    <a:pt x="376" y="11041"/>
                    <a:pt x="444" y="11008"/>
                  </a:cubicBezTo>
                  <a:lnTo>
                    <a:pt x="13111" y="3692"/>
                  </a:lnTo>
                  <a:cubicBezTo>
                    <a:pt x="13365" y="3534"/>
                    <a:pt x="13555" y="3217"/>
                    <a:pt x="13555" y="2932"/>
                  </a:cubicBezTo>
                  <a:lnTo>
                    <a:pt x="13555" y="303"/>
                  </a:lnTo>
                  <a:cubicBezTo>
                    <a:pt x="13555" y="118"/>
                    <a:pt x="13453" y="0"/>
                    <a:pt x="13299"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4"/>
            <p:cNvSpPr/>
            <p:nvPr/>
          </p:nvSpPr>
          <p:spPr>
            <a:xfrm>
              <a:off x="1618160" y="1768325"/>
              <a:ext cx="442876" cy="361064"/>
            </a:xfrm>
            <a:custGeom>
              <a:rect b="b" l="l" r="r" t="t"/>
              <a:pathLst>
                <a:path extrusionOk="0" h="11051" w="13555">
                  <a:moveTo>
                    <a:pt x="13314" y="1"/>
                  </a:moveTo>
                  <a:cubicBezTo>
                    <a:pt x="13254" y="1"/>
                    <a:pt x="13185" y="19"/>
                    <a:pt x="13111" y="56"/>
                  </a:cubicBezTo>
                  <a:lnTo>
                    <a:pt x="444" y="7371"/>
                  </a:lnTo>
                  <a:cubicBezTo>
                    <a:pt x="190" y="7498"/>
                    <a:pt x="0" y="7846"/>
                    <a:pt x="0" y="8131"/>
                  </a:cubicBezTo>
                  <a:lnTo>
                    <a:pt x="0" y="10728"/>
                  </a:lnTo>
                  <a:cubicBezTo>
                    <a:pt x="0" y="10928"/>
                    <a:pt x="94" y="11050"/>
                    <a:pt x="238" y="11050"/>
                  </a:cubicBezTo>
                  <a:cubicBezTo>
                    <a:pt x="299" y="11050"/>
                    <a:pt x="368" y="11029"/>
                    <a:pt x="444" y="10981"/>
                  </a:cubicBezTo>
                  <a:lnTo>
                    <a:pt x="13111" y="3666"/>
                  </a:lnTo>
                  <a:cubicBezTo>
                    <a:pt x="13365" y="3539"/>
                    <a:pt x="13555" y="3191"/>
                    <a:pt x="13555" y="2938"/>
                  </a:cubicBezTo>
                  <a:lnTo>
                    <a:pt x="13555" y="309"/>
                  </a:lnTo>
                  <a:cubicBezTo>
                    <a:pt x="13555" y="107"/>
                    <a:pt x="13460" y="1"/>
                    <a:pt x="13314"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4"/>
            <p:cNvSpPr/>
            <p:nvPr/>
          </p:nvSpPr>
          <p:spPr>
            <a:xfrm>
              <a:off x="1618160" y="1906987"/>
              <a:ext cx="442876" cy="360606"/>
            </a:xfrm>
            <a:custGeom>
              <a:rect b="b" l="l" r="r" t="t"/>
              <a:pathLst>
                <a:path extrusionOk="0" h="11037" w="13555">
                  <a:moveTo>
                    <a:pt x="13314" y="0"/>
                  </a:moveTo>
                  <a:cubicBezTo>
                    <a:pt x="13254" y="0"/>
                    <a:pt x="13185" y="18"/>
                    <a:pt x="13111" y="55"/>
                  </a:cubicBezTo>
                  <a:lnTo>
                    <a:pt x="444" y="7371"/>
                  </a:lnTo>
                  <a:cubicBezTo>
                    <a:pt x="190" y="7498"/>
                    <a:pt x="0" y="7846"/>
                    <a:pt x="0" y="8099"/>
                  </a:cubicBezTo>
                  <a:lnTo>
                    <a:pt x="0" y="10728"/>
                  </a:lnTo>
                  <a:cubicBezTo>
                    <a:pt x="0" y="10930"/>
                    <a:pt x="96" y="11036"/>
                    <a:pt x="241" y="11036"/>
                  </a:cubicBezTo>
                  <a:cubicBezTo>
                    <a:pt x="301" y="11036"/>
                    <a:pt x="370" y="11018"/>
                    <a:pt x="444" y="10981"/>
                  </a:cubicBezTo>
                  <a:lnTo>
                    <a:pt x="13111" y="3666"/>
                  </a:lnTo>
                  <a:cubicBezTo>
                    <a:pt x="13365" y="3539"/>
                    <a:pt x="13555" y="3191"/>
                    <a:pt x="13555" y="2937"/>
                  </a:cubicBezTo>
                  <a:lnTo>
                    <a:pt x="13555" y="309"/>
                  </a:lnTo>
                  <a:cubicBezTo>
                    <a:pt x="13555" y="107"/>
                    <a:pt x="13460" y="0"/>
                    <a:pt x="13314"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4"/>
            <p:cNvSpPr/>
            <p:nvPr/>
          </p:nvSpPr>
          <p:spPr>
            <a:xfrm>
              <a:off x="1618160" y="2045159"/>
              <a:ext cx="442876" cy="361064"/>
            </a:xfrm>
            <a:custGeom>
              <a:rect b="b" l="l" r="r" t="t"/>
              <a:pathLst>
                <a:path extrusionOk="0" h="11051" w="13555">
                  <a:moveTo>
                    <a:pt x="13317" y="1"/>
                  </a:moveTo>
                  <a:cubicBezTo>
                    <a:pt x="13257" y="1"/>
                    <a:pt x="13187" y="23"/>
                    <a:pt x="13111" y="70"/>
                  </a:cubicBezTo>
                  <a:lnTo>
                    <a:pt x="444" y="7354"/>
                  </a:lnTo>
                  <a:cubicBezTo>
                    <a:pt x="190" y="7512"/>
                    <a:pt x="0" y="7829"/>
                    <a:pt x="0" y="8114"/>
                  </a:cubicBezTo>
                  <a:lnTo>
                    <a:pt x="0" y="10742"/>
                  </a:lnTo>
                  <a:cubicBezTo>
                    <a:pt x="0" y="10944"/>
                    <a:pt x="96" y="11051"/>
                    <a:pt x="241" y="11051"/>
                  </a:cubicBezTo>
                  <a:cubicBezTo>
                    <a:pt x="301" y="11051"/>
                    <a:pt x="370" y="11033"/>
                    <a:pt x="444" y="10996"/>
                  </a:cubicBezTo>
                  <a:lnTo>
                    <a:pt x="13111" y="3680"/>
                  </a:lnTo>
                  <a:cubicBezTo>
                    <a:pt x="13365" y="3554"/>
                    <a:pt x="13555" y="3205"/>
                    <a:pt x="13555" y="2920"/>
                  </a:cubicBezTo>
                  <a:lnTo>
                    <a:pt x="13555" y="323"/>
                  </a:lnTo>
                  <a:cubicBezTo>
                    <a:pt x="13555" y="123"/>
                    <a:pt x="13461" y="1"/>
                    <a:pt x="1331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4"/>
            <p:cNvSpPr/>
            <p:nvPr/>
          </p:nvSpPr>
          <p:spPr>
            <a:xfrm>
              <a:off x="1618160" y="2183429"/>
              <a:ext cx="442876" cy="361293"/>
            </a:xfrm>
            <a:custGeom>
              <a:rect b="b" l="l" r="r" t="t"/>
              <a:pathLst>
                <a:path extrusionOk="0" h="11058" w="13555">
                  <a:moveTo>
                    <a:pt x="13299" y="0"/>
                  </a:moveTo>
                  <a:cubicBezTo>
                    <a:pt x="13243" y="0"/>
                    <a:pt x="13179" y="16"/>
                    <a:pt x="13111" y="50"/>
                  </a:cubicBezTo>
                  <a:lnTo>
                    <a:pt x="444" y="7365"/>
                  </a:lnTo>
                  <a:cubicBezTo>
                    <a:pt x="190" y="7524"/>
                    <a:pt x="0" y="7840"/>
                    <a:pt x="0" y="8126"/>
                  </a:cubicBezTo>
                  <a:lnTo>
                    <a:pt x="0" y="10754"/>
                  </a:lnTo>
                  <a:cubicBezTo>
                    <a:pt x="0" y="10939"/>
                    <a:pt x="102" y="11057"/>
                    <a:pt x="256" y="11057"/>
                  </a:cubicBezTo>
                  <a:cubicBezTo>
                    <a:pt x="313" y="11057"/>
                    <a:pt x="376" y="11041"/>
                    <a:pt x="444" y="11007"/>
                  </a:cubicBezTo>
                  <a:lnTo>
                    <a:pt x="13111" y="3692"/>
                  </a:lnTo>
                  <a:cubicBezTo>
                    <a:pt x="13365" y="3534"/>
                    <a:pt x="13555" y="3217"/>
                    <a:pt x="13555" y="2932"/>
                  </a:cubicBezTo>
                  <a:lnTo>
                    <a:pt x="13555" y="303"/>
                  </a:lnTo>
                  <a:cubicBezTo>
                    <a:pt x="13555" y="118"/>
                    <a:pt x="13453" y="0"/>
                    <a:pt x="13299"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4"/>
            <p:cNvSpPr/>
            <p:nvPr/>
          </p:nvSpPr>
          <p:spPr>
            <a:xfrm>
              <a:off x="1618160" y="2321895"/>
              <a:ext cx="442876" cy="361064"/>
            </a:xfrm>
            <a:custGeom>
              <a:rect b="b" l="l" r="r" t="t"/>
              <a:pathLst>
                <a:path extrusionOk="0" h="11051" w="13555">
                  <a:moveTo>
                    <a:pt x="13314" y="1"/>
                  </a:moveTo>
                  <a:cubicBezTo>
                    <a:pt x="13254" y="1"/>
                    <a:pt x="13185" y="19"/>
                    <a:pt x="13111" y="56"/>
                  </a:cubicBezTo>
                  <a:lnTo>
                    <a:pt x="444" y="7371"/>
                  </a:lnTo>
                  <a:cubicBezTo>
                    <a:pt x="190" y="7498"/>
                    <a:pt x="0" y="7846"/>
                    <a:pt x="0" y="8131"/>
                  </a:cubicBezTo>
                  <a:lnTo>
                    <a:pt x="0" y="10728"/>
                  </a:lnTo>
                  <a:cubicBezTo>
                    <a:pt x="0" y="10928"/>
                    <a:pt x="94" y="11050"/>
                    <a:pt x="238" y="11050"/>
                  </a:cubicBezTo>
                  <a:cubicBezTo>
                    <a:pt x="299" y="11050"/>
                    <a:pt x="368" y="11028"/>
                    <a:pt x="444" y="10981"/>
                  </a:cubicBezTo>
                  <a:lnTo>
                    <a:pt x="13111" y="3697"/>
                  </a:lnTo>
                  <a:cubicBezTo>
                    <a:pt x="13365" y="3539"/>
                    <a:pt x="13555" y="3222"/>
                    <a:pt x="13555" y="2937"/>
                  </a:cubicBezTo>
                  <a:lnTo>
                    <a:pt x="13555" y="309"/>
                  </a:lnTo>
                  <a:cubicBezTo>
                    <a:pt x="13555" y="107"/>
                    <a:pt x="13460" y="1"/>
                    <a:pt x="13314"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4"/>
            <p:cNvSpPr/>
            <p:nvPr/>
          </p:nvSpPr>
          <p:spPr>
            <a:xfrm>
              <a:off x="1618160" y="2460557"/>
              <a:ext cx="442876" cy="360606"/>
            </a:xfrm>
            <a:custGeom>
              <a:rect b="b" l="l" r="r" t="t"/>
              <a:pathLst>
                <a:path extrusionOk="0" h="11037" w="13555">
                  <a:moveTo>
                    <a:pt x="13314" y="0"/>
                  </a:moveTo>
                  <a:cubicBezTo>
                    <a:pt x="13254" y="0"/>
                    <a:pt x="13185" y="18"/>
                    <a:pt x="13111" y="55"/>
                  </a:cubicBezTo>
                  <a:lnTo>
                    <a:pt x="444" y="7371"/>
                  </a:lnTo>
                  <a:cubicBezTo>
                    <a:pt x="190" y="7497"/>
                    <a:pt x="0" y="7846"/>
                    <a:pt x="0" y="8099"/>
                  </a:cubicBezTo>
                  <a:lnTo>
                    <a:pt x="0" y="10728"/>
                  </a:lnTo>
                  <a:cubicBezTo>
                    <a:pt x="0" y="10929"/>
                    <a:pt x="96" y="11036"/>
                    <a:pt x="241" y="11036"/>
                  </a:cubicBezTo>
                  <a:cubicBezTo>
                    <a:pt x="301" y="11036"/>
                    <a:pt x="370" y="11018"/>
                    <a:pt x="444" y="10981"/>
                  </a:cubicBezTo>
                  <a:lnTo>
                    <a:pt x="13111" y="3665"/>
                  </a:lnTo>
                  <a:cubicBezTo>
                    <a:pt x="13365" y="3539"/>
                    <a:pt x="13555" y="3190"/>
                    <a:pt x="13555" y="2937"/>
                  </a:cubicBezTo>
                  <a:lnTo>
                    <a:pt x="13555" y="309"/>
                  </a:lnTo>
                  <a:cubicBezTo>
                    <a:pt x="13555" y="107"/>
                    <a:pt x="13460" y="0"/>
                    <a:pt x="13314"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4"/>
            <p:cNvSpPr/>
            <p:nvPr/>
          </p:nvSpPr>
          <p:spPr>
            <a:xfrm>
              <a:off x="1618160" y="2598729"/>
              <a:ext cx="442876" cy="361064"/>
            </a:xfrm>
            <a:custGeom>
              <a:rect b="b" l="l" r="r" t="t"/>
              <a:pathLst>
                <a:path extrusionOk="0" h="11051" w="13555">
                  <a:moveTo>
                    <a:pt x="13317" y="1"/>
                  </a:moveTo>
                  <a:cubicBezTo>
                    <a:pt x="13257" y="1"/>
                    <a:pt x="13187" y="23"/>
                    <a:pt x="13111" y="70"/>
                  </a:cubicBezTo>
                  <a:lnTo>
                    <a:pt x="444" y="7354"/>
                  </a:lnTo>
                  <a:cubicBezTo>
                    <a:pt x="190" y="7512"/>
                    <a:pt x="0" y="7829"/>
                    <a:pt x="0" y="8114"/>
                  </a:cubicBezTo>
                  <a:lnTo>
                    <a:pt x="0" y="10742"/>
                  </a:lnTo>
                  <a:cubicBezTo>
                    <a:pt x="0" y="10944"/>
                    <a:pt x="96" y="11051"/>
                    <a:pt x="241" y="11051"/>
                  </a:cubicBezTo>
                  <a:cubicBezTo>
                    <a:pt x="301" y="11051"/>
                    <a:pt x="370" y="11033"/>
                    <a:pt x="444" y="10996"/>
                  </a:cubicBezTo>
                  <a:lnTo>
                    <a:pt x="13111" y="3680"/>
                  </a:lnTo>
                  <a:cubicBezTo>
                    <a:pt x="13365" y="3553"/>
                    <a:pt x="13555" y="3205"/>
                    <a:pt x="13555" y="2920"/>
                  </a:cubicBezTo>
                  <a:lnTo>
                    <a:pt x="13555" y="323"/>
                  </a:lnTo>
                  <a:cubicBezTo>
                    <a:pt x="13555" y="123"/>
                    <a:pt x="13461" y="1"/>
                    <a:pt x="1331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4"/>
            <p:cNvSpPr/>
            <p:nvPr/>
          </p:nvSpPr>
          <p:spPr>
            <a:xfrm>
              <a:off x="1618160" y="2736999"/>
              <a:ext cx="442876" cy="361260"/>
            </a:xfrm>
            <a:custGeom>
              <a:rect b="b" l="l" r="r" t="t"/>
              <a:pathLst>
                <a:path extrusionOk="0" h="11057" w="13555">
                  <a:moveTo>
                    <a:pt x="13299" y="0"/>
                  </a:moveTo>
                  <a:cubicBezTo>
                    <a:pt x="13243" y="0"/>
                    <a:pt x="13179" y="16"/>
                    <a:pt x="13111" y="50"/>
                  </a:cubicBezTo>
                  <a:lnTo>
                    <a:pt x="444" y="7365"/>
                  </a:lnTo>
                  <a:cubicBezTo>
                    <a:pt x="190" y="7524"/>
                    <a:pt x="0" y="7840"/>
                    <a:pt x="0" y="8125"/>
                  </a:cubicBezTo>
                  <a:lnTo>
                    <a:pt x="0" y="10754"/>
                  </a:lnTo>
                  <a:cubicBezTo>
                    <a:pt x="0" y="10939"/>
                    <a:pt x="102" y="11057"/>
                    <a:pt x="256" y="11057"/>
                  </a:cubicBezTo>
                  <a:cubicBezTo>
                    <a:pt x="313" y="11057"/>
                    <a:pt x="376" y="11041"/>
                    <a:pt x="444" y="11007"/>
                  </a:cubicBezTo>
                  <a:lnTo>
                    <a:pt x="13111" y="3692"/>
                  </a:lnTo>
                  <a:cubicBezTo>
                    <a:pt x="13365" y="3533"/>
                    <a:pt x="13555" y="3217"/>
                    <a:pt x="13555" y="2932"/>
                  </a:cubicBezTo>
                  <a:lnTo>
                    <a:pt x="13555" y="303"/>
                  </a:lnTo>
                  <a:cubicBezTo>
                    <a:pt x="13555" y="118"/>
                    <a:pt x="13453" y="0"/>
                    <a:pt x="13299"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4"/>
            <p:cNvSpPr/>
            <p:nvPr/>
          </p:nvSpPr>
          <p:spPr>
            <a:xfrm>
              <a:off x="1618160" y="2875465"/>
              <a:ext cx="442876" cy="361064"/>
            </a:xfrm>
            <a:custGeom>
              <a:rect b="b" l="l" r="r" t="t"/>
              <a:pathLst>
                <a:path extrusionOk="0" h="11051" w="13555">
                  <a:moveTo>
                    <a:pt x="13314" y="0"/>
                  </a:moveTo>
                  <a:cubicBezTo>
                    <a:pt x="13254" y="0"/>
                    <a:pt x="13185" y="18"/>
                    <a:pt x="13111" y="55"/>
                  </a:cubicBezTo>
                  <a:lnTo>
                    <a:pt x="444" y="7371"/>
                  </a:lnTo>
                  <a:cubicBezTo>
                    <a:pt x="190" y="7498"/>
                    <a:pt x="0" y="7846"/>
                    <a:pt x="0" y="8131"/>
                  </a:cubicBezTo>
                  <a:lnTo>
                    <a:pt x="0" y="10728"/>
                  </a:lnTo>
                  <a:cubicBezTo>
                    <a:pt x="0" y="10928"/>
                    <a:pt x="94" y="11050"/>
                    <a:pt x="238" y="11050"/>
                  </a:cubicBezTo>
                  <a:cubicBezTo>
                    <a:pt x="299" y="11050"/>
                    <a:pt x="368" y="11028"/>
                    <a:pt x="444" y="10981"/>
                  </a:cubicBezTo>
                  <a:lnTo>
                    <a:pt x="13111" y="3697"/>
                  </a:lnTo>
                  <a:cubicBezTo>
                    <a:pt x="13365" y="3539"/>
                    <a:pt x="13555" y="3222"/>
                    <a:pt x="13555" y="2937"/>
                  </a:cubicBezTo>
                  <a:lnTo>
                    <a:pt x="13555" y="309"/>
                  </a:lnTo>
                  <a:cubicBezTo>
                    <a:pt x="13555" y="107"/>
                    <a:pt x="13460" y="0"/>
                    <a:pt x="13314"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4"/>
            <p:cNvSpPr/>
            <p:nvPr/>
          </p:nvSpPr>
          <p:spPr>
            <a:xfrm>
              <a:off x="1618160" y="3014127"/>
              <a:ext cx="442876" cy="360574"/>
            </a:xfrm>
            <a:custGeom>
              <a:rect b="b" l="l" r="r" t="t"/>
              <a:pathLst>
                <a:path extrusionOk="0" h="11036" w="13555">
                  <a:moveTo>
                    <a:pt x="13314" y="0"/>
                  </a:moveTo>
                  <a:cubicBezTo>
                    <a:pt x="13254" y="0"/>
                    <a:pt x="13185" y="18"/>
                    <a:pt x="13111" y="55"/>
                  </a:cubicBezTo>
                  <a:lnTo>
                    <a:pt x="444" y="7371"/>
                  </a:lnTo>
                  <a:cubicBezTo>
                    <a:pt x="190" y="7497"/>
                    <a:pt x="0" y="7846"/>
                    <a:pt x="0" y="8099"/>
                  </a:cubicBezTo>
                  <a:lnTo>
                    <a:pt x="0" y="10727"/>
                  </a:lnTo>
                  <a:cubicBezTo>
                    <a:pt x="0" y="10929"/>
                    <a:pt x="96" y="11036"/>
                    <a:pt x="241" y="11036"/>
                  </a:cubicBezTo>
                  <a:cubicBezTo>
                    <a:pt x="301" y="11036"/>
                    <a:pt x="370" y="11018"/>
                    <a:pt x="444" y="10981"/>
                  </a:cubicBezTo>
                  <a:lnTo>
                    <a:pt x="13111" y="3665"/>
                  </a:lnTo>
                  <a:cubicBezTo>
                    <a:pt x="13365" y="3539"/>
                    <a:pt x="13555" y="3190"/>
                    <a:pt x="13555" y="2937"/>
                  </a:cubicBezTo>
                  <a:lnTo>
                    <a:pt x="13555" y="308"/>
                  </a:lnTo>
                  <a:cubicBezTo>
                    <a:pt x="13555" y="107"/>
                    <a:pt x="13460" y="0"/>
                    <a:pt x="13314"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4"/>
            <p:cNvSpPr/>
            <p:nvPr/>
          </p:nvSpPr>
          <p:spPr>
            <a:xfrm>
              <a:off x="1618160" y="3152299"/>
              <a:ext cx="442876" cy="361064"/>
            </a:xfrm>
            <a:custGeom>
              <a:rect b="b" l="l" r="r" t="t"/>
              <a:pathLst>
                <a:path extrusionOk="0" h="11051" w="13555">
                  <a:moveTo>
                    <a:pt x="13317" y="1"/>
                  </a:moveTo>
                  <a:cubicBezTo>
                    <a:pt x="13257" y="1"/>
                    <a:pt x="13187" y="23"/>
                    <a:pt x="13111" y="70"/>
                  </a:cubicBezTo>
                  <a:lnTo>
                    <a:pt x="444" y="7354"/>
                  </a:lnTo>
                  <a:cubicBezTo>
                    <a:pt x="190" y="7512"/>
                    <a:pt x="0" y="7829"/>
                    <a:pt x="0" y="8114"/>
                  </a:cubicBezTo>
                  <a:lnTo>
                    <a:pt x="0" y="10742"/>
                  </a:lnTo>
                  <a:cubicBezTo>
                    <a:pt x="0" y="10944"/>
                    <a:pt x="96" y="11051"/>
                    <a:pt x="241" y="11051"/>
                  </a:cubicBezTo>
                  <a:cubicBezTo>
                    <a:pt x="301" y="11051"/>
                    <a:pt x="370" y="11032"/>
                    <a:pt x="444" y="10995"/>
                  </a:cubicBezTo>
                  <a:lnTo>
                    <a:pt x="13111" y="3680"/>
                  </a:lnTo>
                  <a:cubicBezTo>
                    <a:pt x="13365" y="3553"/>
                    <a:pt x="13555" y="3205"/>
                    <a:pt x="13555" y="2920"/>
                  </a:cubicBezTo>
                  <a:lnTo>
                    <a:pt x="13555" y="323"/>
                  </a:lnTo>
                  <a:cubicBezTo>
                    <a:pt x="13555" y="123"/>
                    <a:pt x="13461" y="1"/>
                    <a:pt x="1331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4"/>
            <p:cNvSpPr/>
            <p:nvPr/>
          </p:nvSpPr>
          <p:spPr>
            <a:xfrm>
              <a:off x="1006661" y="1168980"/>
              <a:ext cx="1091621" cy="634304"/>
            </a:xfrm>
            <a:custGeom>
              <a:rect b="b" l="l" r="r" t="t"/>
              <a:pathLst>
                <a:path extrusionOk="0" h="19414" w="33411">
                  <a:moveTo>
                    <a:pt x="16183" y="0"/>
                  </a:moveTo>
                  <a:lnTo>
                    <a:pt x="0" y="9374"/>
                  </a:lnTo>
                  <a:lnTo>
                    <a:pt x="17386" y="19413"/>
                  </a:lnTo>
                  <a:lnTo>
                    <a:pt x="33411" y="10134"/>
                  </a:lnTo>
                  <a:lnTo>
                    <a:pt x="16183" y="0"/>
                  </a:ln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4"/>
            <p:cNvSpPr/>
            <p:nvPr/>
          </p:nvSpPr>
          <p:spPr>
            <a:xfrm>
              <a:off x="1180479" y="1290032"/>
              <a:ext cx="533934" cy="430460"/>
            </a:xfrm>
            <a:custGeom>
              <a:rect b="b" l="l" r="r" t="t"/>
              <a:pathLst>
                <a:path extrusionOk="0" h="13175" w="16342">
                  <a:moveTo>
                    <a:pt x="10230" y="0"/>
                  </a:moveTo>
                  <a:lnTo>
                    <a:pt x="0" y="5922"/>
                  </a:lnTo>
                  <a:lnTo>
                    <a:pt x="12510" y="13175"/>
                  </a:lnTo>
                  <a:lnTo>
                    <a:pt x="12510" y="11845"/>
                  </a:lnTo>
                  <a:lnTo>
                    <a:pt x="16342" y="3547"/>
                  </a:lnTo>
                  <a:lnTo>
                    <a:pt x="1023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4"/>
            <p:cNvSpPr/>
            <p:nvPr/>
          </p:nvSpPr>
          <p:spPr>
            <a:xfrm>
              <a:off x="1180479" y="1440064"/>
              <a:ext cx="74526" cy="65214"/>
            </a:xfrm>
            <a:custGeom>
              <a:rect b="b" l="l" r="r" t="t"/>
              <a:pathLst>
                <a:path extrusionOk="0" h="1996" w="2281">
                  <a:moveTo>
                    <a:pt x="0" y="0"/>
                  </a:moveTo>
                  <a:lnTo>
                    <a:pt x="0" y="1330"/>
                  </a:lnTo>
                  <a:lnTo>
                    <a:pt x="2091" y="1995"/>
                  </a:lnTo>
                  <a:lnTo>
                    <a:pt x="2281" y="855"/>
                  </a:lnTo>
                  <a:lnTo>
                    <a:pt x="1711" y="6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4"/>
            <p:cNvSpPr/>
            <p:nvPr/>
          </p:nvSpPr>
          <p:spPr>
            <a:xfrm>
              <a:off x="1589179" y="1405921"/>
              <a:ext cx="335285" cy="314571"/>
            </a:xfrm>
            <a:custGeom>
              <a:rect b="b" l="l" r="r" t="t"/>
              <a:pathLst>
                <a:path extrusionOk="0" h="9628" w="10262">
                  <a:moveTo>
                    <a:pt x="3833" y="0"/>
                  </a:moveTo>
                  <a:lnTo>
                    <a:pt x="1" y="8298"/>
                  </a:lnTo>
                  <a:lnTo>
                    <a:pt x="1" y="9628"/>
                  </a:lnTo>
                  <a:lnTo>
                    <a:pt x="10262" y="3737"/>
                  </a:lnTo>
                  <a:lnTo>
                    <a:pt x="8678" y="2819"/>
                  </a:lnTo>
                  <a:lnTo>
                    <a:pt x="3833"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4"/>
            <p:cNvSpPr/>
            <p:nvPr/>
          </p:nvSpPr>
          <p:spPr>
            <a:xfrm>
              <a:off x="1763030" y="1482473"/>
              <a:ext cx="161435" cy="110760"/>
            </a:xfrm>
            <a:custGeom>
              <a:rect b="b" l="l" r="r" t="t"/>
              <a:pathLst>
                <a:path extrusionOk="0" h="3390" w="4941">
                  <a:moveTo>
                    <a:pt x="1204" y="1"/>
                  </a:moveTo>
                  <a:lnTo>
                    <a:pt x="0" y="3389"/>
                  </a:lnTo>
                  <a:lnTo>
                    <a:pt x="4941" y="1394"/>
                  </a:lnTo>
                  <a:lnTo>
                    <a:pt x="4941" y="64"/>
                  </a:lnTo>
                  <a:lnTo>
                    <a:pt x="1204"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4"/>
            <p:cNvSpPr/>
            <p:nvPr/>
          </p:nvSpPr>
          <p:spPr>
            <a:xfrm>
              <a:off x="1180479" y="1247590"/>
              <a:ext cx="743985" cy="429447"/>
            </a:xfrm>
            <a:custGeom>
              <a:rect b="b" l="l" r="r" t="t"/>
              <a:pathLst>
                <a:path extrusionOk="0" h="13144" w="22771">
                  <a:moveTo>
                    <a:pt x="10230" y="1"/>
                  </a:moveTo>
                  <a:lnTo>
                    <a:pt x="0" y="5891"/>
                  </a:lnTo>
                  <a:lnTo>
                    <a:pt x="12510" y="13144"/>
                  </a:lnTo>
                  <a:lnTo>
                    <a:pt x="22771" y="7253"/>
                  </a:lnTo>
                  <a:lnTo>
                    <a:pt x="10230" y="1"/>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4"/>
            <p:cNvSpPr/>
            <p:nvPr/>
          </p:nvSpPr>
          <p:spPr>
            <a:xfrm>
              <a:off x="1370862" y="1355998"/>
              <a:ext cx="182149" cy="56164"/>
            </a:xfrm>
            <a:custGeom>
              <a:rect b="b" l="l" r="r" t="t"/>
              <a:pathLst>
                <a:path extrusionOk="0" h="1719" w="5575">
                  <a:moveTo>
                    <a:pt x="2787" y="0"/>
                  </a:moveTo>
                  <a:cubicBezTo>
                    <a:pt x="2091" y="0"/>
                    <a:pt x="1394" y="151"/>
                    <a:pt x="856" y="452"/>
                  </a:cubicBezTo>
                  <a:cubicBezTo>
                    <a:pt x="254" y="800"/>
                    <a:pt x="1" y="1275"/>
                    <a:pt x="64" y="1718"/>
                  </a:cubicBezTo>
                  <a:cubicBezTo>
                    <a:pt x="127" y="1370"/>
                    <a:pt x="412" y="1053"/>
                    <a:pt x="856" y="768"/>
                  </a:cubicBezTo>
                  <a:cubicBezTo>
                    <a:pt x="1394" y="467"/>
                    <a:pt x="2091" y="317"/>
                    <a:pt x="2787" y="317"/>
                  </a:cubicBezTo>
                  <a:cubicBezTo>
                    <a:pt x="3484" y="317"/>
                    <a:pt x="4181" y="467"/>
                    <a:pt x="4719" y="768"/>
                  </a:cubicBezTo>
                  <a:cubicBezTo>
                    <a:pt x="5163" y="1053"/>
                    <a:pt x="5416" y="1370"/>
                    <a:pt x="5479" y="1718"/>
                  </a:cubicBezTo>
                  <a:cubicBezTo>
                    <a:pt x="5574" y="1275"/>
                    <a:pt x="5321" y="800"/>
                    <a:pt x="4719" y="452"/>
                  </a:cubicBezTo>
                  <a:cubicBezTo>
                    <a:pt x="4181" y="151"/>
                    <a:pt x="3484" y="0"/>
                    <a:pt x="2787" y="0"/>
                  </a:cubicBez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4"/>
            <p:cNvSpPr/>
            <p:nvPr/>
          </p:nvSpPr>
          <p:spPr>
            <a:xfrm>
              <a:off x="1372920" y="1366322"/>
              <a:ext cx="176987" cy="92398"/>
            </a:xfrm>
            <a:custGeom>
              <a:rect b="b" l="l" r="r" t="t"/>
              <a:pathLst>
                <a:path extrusionOk="0" h="2828" w="5417">
                  <a:moveTo>
                    <a:pt x="2724" y="1"/>
                  </a:moveTo>
                  <a:cubicBezTo>
                    <a:pt x="2028" y="1"/>
                    <a:pt x="1331" y="151"/>
                    <a:pt x="793" y="452"/>
                  </a:cubicBezTo>
                  <a:cubicBezTo>
                    <a:pt x="318" y="737"/>
                    <a:pt x="64" y="1054"/>
                    <a:pt x="1" y="1402"/>
                  </a:cubicBezTo>
                  <a:cubicBezTo>
                    <a:pt x="64" y="1751"/>
                    <a:pt x="349" y="2099"/>
                    <a:pt x="793" y="2352"/>
                  </a:cubicBezTo>
                  <a:cubicBezTo>
                    <a:pt x="1331" y="2669"/>
                    <a:pt x="2028" y="2827"/>
                    <a:pt x="2724" y="2827"/>
                  </a:cubicBezTo>
                  <a:cubicBezTo>
                    <a:pt x="3421" y="2827"/>
                    <a:pt x="4118" y="2669"/>
                    <a:pt x="4656" y="2352"/>
                  </a:cubicBezTo>
                  <a:cubicBezTo>
                    <a:pt x="5100" y="2099"/>
                    <a:pt x="5353" y="1751"/>
                    <a:pt x="5416" y="1402"/>
                  </a:cubicBezTo>
                  <a:cubicBezTo>
                    <a:pt x="5353" y="1054"/>
                    <a:pt x="5100" y="737"/>
                    <a:pt x="4656" y="452"/>
                  </a:cubicBezTo>
                  <a:cubicBezTo>
                    <a:pt x="4118" y="151"/>
                    <a:pt x="3421" y="1"/>
                    <a:pt x="2724"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4"/>
            <p:cNvSpPr/>
            <p:nvPr/>
          </p:nvSpPr>
          <p:spPr>
            <a:xfrm>
              <a:off x="1307739" y="1415233"/>
              <a:ext cx="142844" cy="82792"/>
            </a:xfrm>
            <a:custGeom>
              <a:rect b="b" l="l" r="r" t="t"/>
              <a:pathLst>
                <a:path extrusionOk="0" h="2534" w="4372">
                  <a:moveTo>
                    <a:pt x="381" y="0"/>
                  </a:moveTo>
                  <a:lnTo>
                    <a:pt x="1" y="222"/>
                  </a:lnTo>
                  <a:lnTo>
                    <a:pt x="3991" y="2534"/>
                  </a:lnTo>
                  <a:lnTo>
                    <a:pt x="4371" y="2312"/>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4"/>
            <p:cNvSpPr/>
            <p:nvPr/>
          </p:nvSpPr>
          <p:spPr>
            <a:xfrm>
              <a:off x="1284999" y="1428661"/>
              <a:ext cx="142811" cy="81779"/>
            </a:xfrm>
            <a:custGeom>
              <a:rect b="b" l="l" r="r" t="t"/>
              <a:pathLst>
                <a:path extrusionOk="0" h="2503" w="4371">
                  <a:moveTo>
                    <a:pt x="380" y="1"/>
                  </a:moveTo>
                  <a:lnTo>
                    <a:pt x="0" y="223"/>
                  </a:lnTo>
                  <a:lnTo>
                    <a:pt x="3990" y="2503"/>
                  </a:lnTo>
                  <a:lnTo>
                    <a:pt x="4370" y="2313"/>
                  </a:lnTo>
                  <a:lnTo>
                    <a:pt x="380"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4"/>
            <p:cNvSpPr/>
            <p:nvPr/>
          </p:nvSpPr>
          <p:spPr>
            <a:xfrm>
              <a:off x="1262226" y="1442122"/>
              <a:ext cx="142811" cy="81779"/>
            </a:xfrm>
            <a:custGeom>
              <a:rect b="b" l="l" r="r" t="t"/>
              <a:pathLst>
                <a:path extrusionOk="0" h="2503" w="4371">
                  <a:moveTo>
                    <a:pt x="380" y="1"/>
                  </a:moveTo>
                  <a:lnTo>
                    <a:pt x="0" y="222"/>
                  </a:lnTo>
                  <a:lnTo>
                    <a:pt x="3991" y="2503"/>
                  </a:lnTo>
                  <a:lnTo>
                    <a:pt x="4371" y="2281"/>
                  </a:lnTo>
                  <a:lnTo>
                    <a:pt x="380"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4"/>
            <p:cNvSpPr/>
            <p:nvPr/>
          </p:nvSpPr>
          <p:spPr>
            <a:xfrm>
              <a:off x="1516745" y="1290032"/>
              <a:ext cx="141799" cy="81779"/>
            </a:xfrm>
            <a:custGeom>
              <a:rect b="b" l="l" r="r" t="t"/>
              <a:pathLst>
                <a:path extrusionOk="0" h="2503" w="4340">
                  <a:moveTo>
                    <a:pt x="349" y="0"/>
                  </a:moveTo>
                  <a:lnTo>
                    <a:pt x="1" y="222"/>
                  </a:lnTo>
                  <a:lnTo>
                    <a:pt x="3991" y="2502"/>
                  </a:lnTo>
                  <a:lnTo>
                    <a:pt x="4340" y="2312"/>
                  </a:lnTo>
                  <a:lnTo>
                    <a:pt x="349"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4"/>
            <p:cNvSpPr/>
            <p:nvPr/>
          </p:nvSpPr>
          <p:spPr>
            <a:xfrm>
              <a:off x="1494004" y="1303493"/>
              <a:ext cx="141766" cy="81747"/>
            </a:xfrm>
            <a:custGeom>
              <a:rect b="b" l="l" r="r" t="t"/>
              <a:pathLst>
                <a:path extrusionOk="0" h="2502" w="4339">
                  <a:moveTo>
                    <a:pt x="349" y="0"/>
                  </a:moveTo>
                  <a:lnTo>
                    <a:pt x="0" y="222"/>
                  </a:lnTo>
                  <a:lnTo>
                    <a:pt x="3990" y="2502"/>
                  </a:lnTo>
                  <a:lnTo>
                    <a:pt x="4339" y="2280"/>
                  </a:lnTo>
                  <a:lnTo>
                    <a:pt x="349"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4"/>
            <p:cNvSpPr/>
            <p:nvPr/>
          </p:nvSpPr>
          <p:spPr>
            <a:xfrm>
              <a:off x="1471232" y="1316921"/>
              <a:ext cx="141799" cy="81779"/>
            </a:xfrm>
            <a:custGeom>
              <a:rect b="b" l="l" r="r" t="t"/>
              <a:pathLst>
                <a:path extrusionOk="0" h="2503" w="4340">
                  <a:moveTo>
                    <a:pt x="349" y="1"/>
                  </a:moveTo>
                  <a:lnTo>
                    <a:pt x="0" y="191"/>
                  </a:lnTo>
                  <a:lnTo>
                    <a:pt x="3991" y="2503"/>
                  </a:lnTo>
                  <a:lnTo>
                    <a:pt x="4339" y="2281"/>
                  </a:lnTo>
                  <a:lnTo>
                    <a:pt x="349"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4"/>
            <p:cNvSpPr/>
            <p:nvPr/>
          </p:nvSpPr>
          <p:spPr>
            <a:xfrm>
              <a:off x="1558141" y="1464634"/>
              <a:ext cx="183195" cy="56164"/>
            </a:xfrm>
            <a:custGeom>
              <a:rect b="b" l="l" r="r" t="t"/>
              <a:pathLst>
                <a:path extrusionOk="0" h="1719" w="5607">
                  <a:moveTo>
                    <a:pt x="2803" y="0"/>
                  </a:moveTo>
                  <a:cubicBezTo>
                    <a:pt x="2107" y="0"/>
                    <a:pt x="1410" y="151"/>
                    <a:pt x="887" y="452"/>
                  </a:cubicBezTo>
                  <a:cubicBezTo>
                    <a:pt x="286" y="800"/>
                    <a:pt x="1" y="1275"/>
                    <a:pt x="96" y="1719"/>
                  </a:cubicBezTo>
                  <a:cubicBezTo>
                    <a:pt x="159" y="1370"/>
                    <a:pt x="412" y="1053"/>
                    <a:pt x="887" y="768"/>
                  </a:cubicBezTo>
                  <a:cubicBezTo>
                    <a:pt x="1410" y="468"/>
                    <a:pt x="2107" y="317"/>
                    <a:pt x="2803" y="317"/>
                  </a:cubicBezTo>
                  <a:cubicBezTo>
                    <a:pt x="3500" y="317"/>
                    <a:pt x="4197" y="468"/>
                    <a:pt x="4719" y="768"/>
                  </a:cubicBezTo>
                  <a:cubicBezTo>
                    <a:pt x="5194" y="1053"/>
                    <a:pt x="5448" y="1370"/>
                    <a:pt x="5511" y="1719"/>
                  </a:cubicBezTo>
                  <a:cubicBezTo>
                    <a:pt x="5606" y="1275"/>
                    <a:pt x="5321" y="800"/>
                    <a:pt x="4719" y="452"/>
                  </a:cubicBezTo>
                  <a:cubicBezTo>
                    <a:pt x="4197" y="151"/>
                    <a:pt x="3500" y="0"/>
                    <a:pt x="2803" y="0"/>
                  </a:cubicBez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4"/>
            <p:cNvSpPr/>
            <p:nvPr/>
          </p:nvSpPr>
          <p:spPr>
            <a:xfrm>
              <a:off x="1561244" y="1474991"/>
              <a:ext cx="176987" cy="91581"/>
            </a:xfrm>
            <a:custGeom>
              <a:rect b="b" l="l" r="r" t="t"/>
              <a:pathLst>
                <a:path extrusionOk="0" h="2803" w="5417">
                  <a:moveTo>
                    <a:pt x="2708" y="0"/>
                  </a:moveTo>
                  <a:cubicBezTo>
                    <a:pt x="2012" y="0"/>
                    <a:pt x="1315" y="151"/>
                    <a:pt x="792" y="451"/>
                  </a:cubicBezTo>
                  <a:cubicBezTo>
                    <a:pt x="317" y="736"/>
                    <a:pt x="64" y="1053"/>
                    <a:pt x="1" y="1402"/>
                  </a:cubicBezTo>
                  <a:cubicBezTo>
                    <a:pt x="64" y="1750"/>
                    <a:pt x="317" y="2098"/>
                    <a:pt x="792" y="2352"/>
                  </a:cubicBezTo>
                  <a:cubicBezTo>
                    <a:pt x="1315" y="2652"/>
                    <a:pt x="2012" y="2803"/>
                    <a:pt x="2708" y="2803"/>
                  </a:cubicBezTo>
                  <a:cubicBezTo>
                    <a:pt x="3405" y="2803"/>
                    <a:pt x="4102" y="2652"/>
                    <a:pt x="4624" y="2352"/>
                  </a:cubicBezTo>
                  <a:cubicBezTo>
                    <a:pt x="5099" y="2098"/>
                    <a:pt x="5353" y="1750"/>
                    <a:pt x="5416" y="1402"/>
                  </a:cubicBezTo>
                  <a:cubicBezTo>
                    <a:pt x="5353" y="1053"/>
                    <a:pt x="5099" y="736"/>
                    <a:pt x="4624" y="451"/>
                  </a:cubicBezTo>
                  <a:cubicBezTo>
                    <a:pt x="4102" y="151"/>
                    <a:pt x="3405" y="0"/>
                    <a:pt x="2708"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4"/>
            <p:cNvSpPr/>
            <p:nvPr/>
          </p:nvSpPr>
          <p:spPr>
            <a:xfrm>
              <a:off x="1496063" y="1523869"/>
              <a:ext cx="141799" cy="82825"/>
            </a:xfrm>
            <a:custGeom>
              <a:rect b="b" l="l" r="r" t="t"/>
              <a:pathLst>
                <a:path extrusionOk="0" h="2535" w="4340">
                  <a:moveTo>
                    <a:pt x="381" y="1"/>
                  </a:moveTo>
                  <a:lnTo>
                    <a:pt x="1" y="222"/>
                  </a:lnTo>
                  <a:lnTo>
                    <a:pt x="3991" y="2534"/>
                  </a:lnTo>
                  <a:lnTo>
                    <a:pt x="4339" y="2312"/>
                  </a:lnTo>
                  <a:lnTo>
                    <a:pt x="381"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4"/>
            <p:cNvSpPr/>
            <p:nvPr/>
          </p:nvSpPr>
          <p:spPr>
            <a:xfrm>
              <a:off x="1473290" y="1537330"/>
              <a:ext cx="141799" cy="81779"/>
            </a:xfrm>
            <a:custGeom>
              <a:rect b="b" l="l" r="r" t="t"/>
              <a:pathLst>
                <a:path extrusionOk="0" h="2503" w="4340">
                  <a:moveTo>
                    <a:pt x="349" y="0"/>
                  </a:moveTo>
                  <a:lnTo>
                    <a:pt x="1" y="222"/>
                  </a:lnTo>
                  <a:lnTo>
                    <a:pt x="3991" y="2502"/>
                  </a:lnTo>
                  <a:lnTo>
                    <a:pt x="4339" y="2312"/>
                  </a:lnTo>
                  <a:lnTo>
                    <a:pt x="349"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4"/>
            <p:cNvSpPr/>
            <p:nvPr/>
          </p:nvSpPr>
          <p:spPr>
            <a:xfrm>
              <a:off x="1450550" y="1550758"/>
              <a:ext cx="141766" cy="81779"/>
            </a:xfrm>
            <a:custGeom>
              <a:rect b="b" l="l" r="r" t="t"/>
              <a:pathLst>
                <a:path extrusionOk="0" h="2503" w="4339">
                  <a:moveTo>
                    <a:pt x="348" y="1"/>
                  </a:moveTo>
                  <a:lnTo>
                    <a:pt x="0" y="191"/>
                  </a:lnTo>
                  <a:lnTo>
                    <a:pt x="3990" y="2503"/>
                  </a:lnTo>
                  <a:lnTo>
                    <a:pt x="4339" y="2281"/>
                  </a:lnTo>
                  <a:lnTo>
                    <a:pt x="348"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4"/>
            <p:cNvSpPr/>
            <p:nvPr/>
          </p:nvSpPr>
          <p:spPr>
            <a:xfrm>
              <a:off x="1704056" y="1398668"/>
              <a:ext cx="142811" cy="81779"/>
            </a:xfrm>
            <a:custGeom>
              <a:rect b="b" l="l" r="r" t="t"/>
              <a:pathLst>
                <a:path extrusionOk="0" h="2503" w="4371">
                  <a:moveTo>
                    <a:pt x="380" y="1"/>
                  </a:moveTo>
                  <a:lnTo>
                    <a:pt x="0" y="222"/>
                  </a:lnTo>
                  <a:lnTo>
                    <a:pt x="3990" y="2502"/>
                  </a:lnTo>
                  <a:lnTo>
                    <a:pt x="4370" y="2312"/>
                  </a:lnTo>
                  <a:lnTo>
                    <a:pt x="380"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4"/>
            <p:cNvSpPr/>
            <p:nvPr/>
          </p:nvSpPr>
          <p:spPr>
            <a:xfrm>
              <a:off x="1681283" y="1412129"/>
              <a:ext cx="142811" cy="81779"/>
            </a:xfrm>
            <a:custGeom>
              <a:rect b="b" l="l" r="r" t="t"/>
              <a:pathLst>
                <a:path extrusionOk="0" h="2503" w="4371">
                  <a:moveTo>
                    <a:pt x="380" y="0"/>
                  </a:moveTo>
                  <a:lnTo>
                    <a:pt x="0" y="190"/>
                  </a:lnTo>
                  <a:lnTo>
                    <a:pt x="3991" y="2502"/>
                  </a:lnTo>
                  <a:lnTo>
                    <a:pt x="4371" y="2280"/>
                  </a:lnTo>
                  <a:lnTo>
                    <a:pt x="380"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4"/>
            <p:cNvSpPr/>
            <p:nvPr/>
          </p:nvSpPr>
          <p:spPr>
            <a:xfrm>
              <a:off x="1658511" y="1424545"/>
              <a:ext cx="142811" cy="82792"/>
            </a:xfrm>
            <a:custGeom>
              <a:rect b="b" l="l" r="r" t="t"/>
              <a:pathLst>
                <a:path extrusionOk="0" h="2534" w="4371">
                  <a:moveTo>
                    <a:pt x="381" y="0"/>
                  </a:moveTo>
                  <a:lnTo>
                    <a:pt x="1" y="222"/>
                  </a:lnTo>
                  <a:lnTo>
                    <a:pt x="3991" y="2534"/>
                  </a:lnTo>
                  <a:lnTo>
                    <a:pt x="4371" y="2312"/>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4"/>
            <p:cNvSpPr/>
            <p:nvPr/>
          </p:nvSpPr>
          <p:spPr>
            <a:xfrm>
              <a:off x="2164477" y="1840498"/>
              <a:ext cx="523609" cy="2196703"/>
            </a:xfrm>
            <a:custGeom>
              <a:rect b="b" l="l" r="r" t="t"/>
              <a:pathLst>
                <a:path extrusionOk="0" h="67234" w="16026">
                  <a:moveTo>
                    <a:pt x="16025" y="0"/>
                  </a:moveTo>
                  <a:lnTo>
                    <a:pt x="1" y="9279"/>
                  </a:lnTo>
                  <a:lnTo>
                    <a:pt x="1" y="67233"/>
                  </a:lnTo>
                  <a:lnTo>
                    <a:pt x="16025" y="57954"/>
                  </a:lnTo>
                  <a:lnTo>
                    <a:pt x="16025"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4"/>
            <p:cNvSpPr/>
            <p:nvPr/>
          </p:nvSpPr>
          <p:spPr>
            <a:xfrm>
              <a:off x="1596433" y="1815667"/>
              <a:ext cx="568077" cy="2221534"/>
            </a:xfrm>
            <a:custGeom>
              <a:rect b="b" l="l" r="r" t="t"/>
              <a:pathLst>
                <a:path extrusionOk="0" h="67994" w="17387">
                  <a:moveTo>
                    <a:pt x="0" y="0"/>
                  </a:moveTo>
                  <a:lnTo>
                    <a:pt x="0" y="57954"/>
                  </a:lnTo>
                  <a:lnTo>
                    <a:pt x="17387" y="67993"/>
                  </a:lnTo>
                  <a:lnTo>
                    <a:pt x="17387" y="10039"/>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4"/>
            <p:cNvSpPr/>
            <p:nvPr/>
          </p:nvSpPr>
          <p:spPr>
            <a:xfrm>
              <a:off x="1621264" y="1920023"/>
              <a:ext cx="518415" cy="2102671"/>
            </a:xfrm>
            <a:custGeom>
              <a:rect b="b" l="l" r="r" t="t"/>
              <a:pathLst>
                <a:path extrusionOk="0" h="64356" w="15867">
                  <a:moveTo>
                    <a:pt x="293" y="1"/>
                  </a:moveTo>
                  <a:cubicBezTo>
                    <a:pt x="113" y="1"/>
                    <a:pt x="0" y="136"/>
                    <a:pt x="0" y="385"/>
                  </a:cubicBezTo>
                  <a:lnTo>
                    <a:pt x="0" y="55204"/>
                  </a:lnTo>
                  <a:lnTo>
                    <a:pt x="15867" y="64356"/>
                  </a:lnTo>
                  <a:lnTo>
                    <a:pt x="15867" y="9569"/>
                  </a:lnTo>
                  <a:cubicBezTo>
                    <a:pt x="15867" y="9220"/>
                    <a:pt x="15645" y="8777"/>
                    <a:pt x="15328" y="8619"/>
                  </a:cubicBezTo>
                  <a:lnTo>
                    <a:pt x="539" y="68"/>
                  </a:lnTo>
                  <a:cubicBezTo>
                    <a:pt x="448" y="23"/>
                    <a:pt x="365" y="1"/>
                    <a:pt x="293"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4"/>
            <p:cNvSpPr/>
            <p:nvPr/>
          </p:nvSpPr>
          <p:spPr>
            <a:xfrm>
              <a:off x="1636783" y="1946488"/>
              <a:ext cx="487376" cy="387790"/>
            </a:xfrm>
            <a:custGeom>
              <a:rect b="b" l="l" r="r" t="t"/>
              <a:pathLst>
                <a:path extrusionOk="0" h="11869" w="14917">
                  <a:moveTo>
                    <a:pt x="244" y="0"/>
                  </a:moveTo>
                  <a:cubicBezTo>
                    <a:pt x="102" y="0"/>
                    <a:pt x="1" y="118"/>
                    <a:pt x="1" y="303"/>
                  </a:cubicBezTo>
                  <a:lnTo>
                    <a:pt x="1" y="2932"/>
                  </a:lnTo>
                  <a:cubicBezTo>
                    <a:pt x="1" y="3217"/>
                    <a:pt x="191" y="3533"/>
                    <a:pt x="412" y="3692"/>
                  </a:cubicBezTo>
                  <a:lnTo>
                    <a:pt x="14505" y="11799"/>
                  </a:lnTo>
                  <a:cubicBezTo>
                    <a:pt x="14572" y="11847"/>
                    <a:pt x="14637" y="11869"/>
                    <a:pt x="14694" y="11869"/>
                  </a:cubicBezTo>
                  <a:cubicBezTo>
                    <a:pt x="14824" y="11869"/>
                    <a:pt x="14917" y="11754"/>
                    <a:pt x="14917" y="11577"/>
                  </a:cubicBezTo>
                  <a:lnTo>
                    <a:pt x="14917" y="8949"/>
                  </a:lnTo>
                  <a:cubicBezTo>
                    <a:pt x="14917" y="8664"/>
                    <a:pt x="14727" y="8315"/>
                    <a:pt x="14505" y="8189"/>
                  </a:cubicBezTo>
                  <a:lnTo>
                    <a:pt x="412" y="50"/>
                  </a:lnTo>
                  <a:cubicBezTo>
                    <a:pt x="353" y="16"/>
                    <a:pt x="296" y="0"/>
                    <a:pt x="244"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4"/>
            <p:cNvSpPr/>
            <p:nvPr/>
          </p:nvSpPr>
          <p:spPr>
            <a:xfrm>
              <a:off x="1660569" y="1983277"/>
              <a:ext cx="164571" cy="102461"/>
            </a:xfrm>
            <a:custGeom>
              <a:rect b="b" l="l" r="r" t="t"/>
              <a:pathLst>
                <a:path extrusionOk="0" h="3136" w="5037">
                  <a:moveTo>
                    <a:pt x="1" y="1"/>
                  </a:moveTo>
                  <a:lnTo>
                    <a:pt x="1" y="222"/>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4"/>
            <p:cNvSpPr/>
            <p:nvPr/>
          </p:nvSpPr>
          <p:spPr>
            <a:xfrm>
              <a:off x="1660569" y="2010166"/>
              <a:ext cx="164571" cy="102494"/>
            </a:xfrm>
            <a:custGeom>
              <a:rect b="b" l="l" r="r" t="t"/>
              <a:pathLst>
                <a:path extrusionOk="0" h="3137" w="5037">
                  <a:moveTo>
                    <a:pt x="1" y="1"/>
                  </a:moveTo>
                  <a:lnTo>
                    <a:pt x="1" y="223"/>
                  </a:lnTo>
                  <a:lnTo>
                    <a:pt x="5036" y="3136"/>
                  </a:lnTo>
                  <a:lnTo>
                    <a:pt x="5036" y="2883"/>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4"/>
            <p:cNvSpPr/>
            <p:nvPr/>
          </p:nvSpPr>
          <p:spPr>
            <a:xfrm>
              <a:off x="1660569" y="2036043"/>
              <a:ext cx="164571" cy="102461"/>
            </a:xfrm>
            <a:custGeom>
              <a:rect b="b" l="l" r="r" t="t"/>
              <a:pathLst>
                <a:path extrusionOk="0" h="3136" w="5037">
                  <a:moveTo>
                    <a:pt x="1" y="1"/>
                  </a:moveTo>
                  <a:lnTo>
                    <a:pt x="1" y="254"/>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4"/>
            <p:cNvSpPr/>
            <p:nvPr/>
          </p:nvSpPr>
          <p:spPr>
            <a:xfrm>
              <a:off x="1968932" y="2184866"/>
              <a:ext cx="22773" cy="28327"/>
            </a:xfrm>
            <a:custGeom>
              <a:rect b="b" l="l" r="r" t="t"/>
              <a:pathLst>
                <a:path extrusionOk="0" h="867" w="697">
                  <a:moveTo>
                    <a:pt x="205" y="0"/>
                  </a:moveTo>
                  <a:cubicBezTo>
                    <a:pt x="85" y="0"/>
                    <a:pt x="0" y="89"/>
                    <a:pt x="0" y="228"/>
                  </a:cubicBezTo>
                  <a:cubicBezTo>
                    <a:pt x="0" y="449"/>
                    <a:pt x="159" y="703"/>
                    <a:pt x="349" y="829"/>
                  </a:cubicBezTo>
                  <a:cubicBezTo>
                    <a:pt x="400" y="855"/>
                    <a:pt x="448" y="867"/>
                    <a:pt x="492" y="867"/>
                  </a:cubicBezTo>
                  <a:cubicBezTo>
                    <a:pt x="612" y="867"/>
                    <a:pt x="697" y="778"/>
                    <a:pt x="697" y="639"/>
                  </a:cubicBezTo>
                  <a:cubicBezTo>
                    <a:pt x="697" y="418"/>
                    <a:pt x="539" y="164"/>
                    <a:pt x="349" y="38"/>
                  </a:cubicBezTo>
                  <a:cubicBezTo>
                    <a:pt x="298" y="12"/>
                    <a:pt x="249" y="0"/>
                    <a:pt x="2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4"/>
            <p:cNvSpPr/>
            <p:nvPr/>
          </p:nvSpPr>
          <p:spPr>
            <a:xfrm>
              <a:off x="2016536" y="2212442"/>
              <a:ext cx="23818" cy="28523"/>
            </a:xfrm>
            <a:custGeom>
              <a:rect b="b" l="l" r="r" t="t"/>
              <a:pathLst>
                <a:path extrusionOk="0" h="873" w="729">
                  <a:moveTo>
                    <a:pt x="201" y="1"/>
                  </a:moveTo>
                  <a:cubicBezTo>
                    <a:pt x="174" y="1"/>
                    <a:pt x="149" y="6"/>
                    <a:pt x="127" y="17"/>
                  </a:cubicBezTo>
                  <a:cubicBezTo>
                    <a:pt x="0" y="112"/>
                    <a:pt x="0" y="334"/>
                    <a:pt x="127" y="587"/>
                  </a:cubicBezTo>
                  <a:cubicBezTo>
                    <a:pt x="224" y="758"/>
                    <a:pt x="378" y="872"/>
                    <a:pt x="502" y="872"/>
                  </a:cubicBezTo>
                  <a:cubicBezTo>
                    <a:pt x="539" y="872"/>
                    <a:pt x="573" y="862"/>
                    <a:pt x="602" y="840"/>
                  </a:cubicBezTo>
                  <a:cubicBezTo>
                    <a:pt x="728" y="777"/>
                    <a:pt x="728" y="524"/>
                    <a:pt x="602" y="302"/>
                  </a:cubicBezTo>
                  <a:cubicBezTo>
                    <a:pt x="497" y="119"/>
                    <a:pt x="328" y="1"/>
                    <a:pt x="201"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4"/>
            <p:cNvSpPr/>
            <p:nvPr/>
          </p:nvSpPr>
          <p:spPr>
            <a:xfrm>
              <a:off x="2064107" y="2240377"/>
              <a:ext cx="23851" cy="28098"/>
            </a:xfrm>
            <a:custGeom>
              <a:rect b="b" l="l" r="r" t="t"/>
              <a:pathLst>
                <a:path extrusionOk="0" h="860" w="730">
                  <a:moveTo>
                    <a:pt x="201" y="1"/>
                  </a:moveTo>
                  <a:cubicBezTo>
                    <a:pt x="175" y="1"/>
                    <a:pt x="150" y="6"/>
                    <a:pt x="128" y="17"/>
                  </a:cubicBezTo>
                  <a:cubicBezTo>
                    <a:pt x="1" y="80"/>
                    <a:pt x="1" y="334"/>
                    <a:pt x="128" y="555"/>
                  </a:cubicBezTo>
                  <a:cubicBezTo>
                    <a:pt x="229" y="758"/>
                    <a:pt x="391" y="859"/>
                    <a:pt x="517" y="859"/>
                  </a:cubicBezTo>
                  <a:cubicBezTo>
                    <a:pt x="548" y="859"/>
                    <a:pt x="577" y="853"/>
                    <a:pt x="603" y="840"/>
                  </a:cubicBezTo>
                  <a:cubicBezTo>
                    <a:pt x="729" y="777"/>
                    <a:pt x="729" y="524"/>
                    <a:pt x="603" y="302"/>
                  </a:cubicBezTo>
                  <a:cubicBezTo>
                    <a:pt x="498" y="119"/>
                    <a:pt x="329" y="1"/>
                    <a:pt x="201"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4"/>
            <p:cNvSpPr/>
            <p:nvPr/>
          </p:nvSpPr>
          <p:spPr>
            <a:xfrm>
              <a:off x="1636783" y="2084954"/>
              <a:ext cx="487376" cy="387496"/>
            </a:xfrm>
            <a:custGeom>
              <a:rect b="b" l="l" r="r" t="t"/>
              <a:pathLst>
                <a:path extrusionOk="0" h="11860" w="14917">
                  <a:moveTo>
                    <a:pt x="230" y="0"/>
                  </a:moveTo>
                  <a:cubicBezTo>
                    <a:pt x="96" y="0"/>
                    <a:pt x="1" y="107"/>
                    <a:pt x="1" y="309"/>
                  </a:cubicBezTo>
                  <a:lnTo>
                    <a:pt x="1" y="2937"/>
                  </a:lnTo>
                  <a:cubicBezTo>
                    <a:pt x="1" y="3222"/>
                    <a:pt x="191" y="3539"/>
                    <a:pt x="412" y="3697"/>
                  </a:cubicBezTo>
                  <a:lnTo>
                    <a:pt x="14505" y="11805"/>
                  </a:lnTo>
                  <a:cubicBezTo>
                    <a:pt x="14570" y="11842"/>
                    <a:pt x="14632" y="11860"/>
                    <a:pt x="14687" y="11860"/>
                  </a:cubicBezTo>
                  <a:cubicBezTo>
                    <a:pt x="14821" y="11860"/>
                    <a:pt x="14917" y="11753"/>
                    <a:pt x="14917" y="11551"/>
                  </a:cubicBezTo>
                  <a:lnTo>
                    <a:pt x="14917" y="8923"/>
                  </a:lnTo>
                  <a:cubicBezTo>
                    <a:pt x="14917" y="8669"/>
                    <a:pt x="14727" y="8321"/>
                    <a:pt x="14505" y="8194"/>
                  </a:cubicBezTo>
                  <a:lnTo>
                    <a:pt x="412" y="55"/>
                  </a:lnTo>
                  <a:cubicBezTo>
                    <a:pt x="348" y="18"/>
                    <a:pt x="286" y="0"/>
                    <a:pt x="230"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4"/>
            <p:cNvSpPr/>
            <p:nvPr/>
          </p:nvSpPr>
          <p:spPr>
            <a:xfrm>
              <a:off x="1660569" y="2121939"/>
              <a:ext cx="164571" cy="102461"/>
            </a:xfrm>
            <a:custGeom>
              <a:rect b="b" l="l" r="r" t="t"/>
              <a:pathLst>
                <a:path extrusionOk="0" h="3136" w="5037">
                  <a:moveTo>
                    <a:pt x="1" y="0"/>
                  </a:moveTo>
                  <a:lnTo>
                    <a:pt x="1" y="222"/>
                  </a:lnTo>
                  <a:lnTo>
                    <a:pt x="5036" y="3135"/>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4"/>
            <p:cNvSpPr/>
            <p:nvPr/>
          </p:nvSpPr>
          <p:spPr>
            <a:xfrm>
              <a:off x="1660569" y="2147783"/>
              <a:ext cx="164571" cy="102494"/>
            </a:xfrm>
            <a:custGeom>
              <a:rect b="b" l="l" r="r" t="t"/>
              <a:pathLst>
                <a:path extrusionOk="0" h="3137" w="5037">
                  <a:moveTo>
                    <a:pt x="1" y="1"/>
                  </a:moveTo>
                  <a:lnTo>
                    <a:pt x="1" y="254"/>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4"/>
            <p:cNvSpPr/>
            <p:nvPr/>
          </p:nvSpPr>
          <p:spPr>
            <a:xfrm>
              <a:off x="1660569" y="2174705"/>
              <a:ext cx="164571" cy="102461"/>
            </a:xfrm>
            <a:custGeom>
              <a:rect b="b" l="l" r="r" t="t"/>
              <a:pathLst>
                <a:path extrusionOk="0" h="3136" w="5037">
                  <a:moveTo>
                    <a:pt x="1" y="0"/>
                  </a:moveTo>
                  <a:lnTo>
                    <a:pt x="1" y="222"/>
                  </a:lnTo>
                  <a:lnTo>
                    <a:pt x="5036" y="3135"/>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4"/>
            <p:cNvSpPr/>
            <p:nvPr/>
          </p:nvSpPr>
          <p:spPr>
            <a:xfrm>
              <a:off x="1967886" y="2323169"/>
              <a:ext cx="23818" cy="28490"/>
            </a:xfrm>
            <a:custGeom>
              <a:rect b="b" l="l" r="r" t="t"/>
              <a:pathLst>
                <a:path extrusionOk="0" h="872" w="729">
                  <a:moveTo>
                    <a:pt x="201" y="0"/>
                  </a:moveTo>
                  <a:cubicBezTo>
                    <a:pt x="174" y="0"/>
                    <a:pt x="149" y="6"/>
                    <a:pt x="127" y="17"/>
                  </a:cubicBezTo>
                  <a:cubicBezTo>
                    <a:pt x="1" y="112"/>
                    <a:pt x="1" y="333"/>
                    <a:pt x="127" y="587"/>
                  </a:cubicBezTo>
                  <a:cubicBezTo>
                    <a:pt x="225" y="757"/>
                    <a:pt x="379" y="872"/>
                    <a:pt x="502" y="872"/>
                  </a:cubicBezTo>
                  <a:cubicBezTo>
                    <a:pt x="539" y="872"/>
                    <a:pt x="573" y="862"/>
                    <a:pt x="602" y="840"/>
                  </a:cubicBezTo>
                  <a:cubicBezTo>
                    <a:pt x="729" y="777"/>
                    <a:pt x="729" y="523"/>
                    <a:pt x="602" y="302"/>
                  </a:cubicBezTo>
                  <a:cubicBezTo>
                    <a:pt x="498" y="119"/>
                    <a:pt x="328" y="0"/>
                    <a:pt x="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4"/>
            <p:cNvSpPr/>
            <p:nvPr/>
          </p:nvSpPr>
          <p:spPr>
            <a:xfrm>
              <a:off x="2017549" y="2351267"/>
              <a:ext cx="21760" cy="28131"/>
            </a:xfrm>
            <a:custGeom>
              <a:rect b="b" l="l" r="r" t="t"/>
              <a:pathLst>
                <a:path extrusionOk="0" h="861" w="666">
                  <a:moveTo>
                    <a:pt x="179" y="1"/>
                  </a:moveTo>
                  <a:cubicBezTo>
                    <a:pt x="78" y="1"/>
                    <a:pt x="1" y="78"/>
                    <a:pt x="1" y="233"/>
                  </a:cubicBezTo>
                  <a:cubicBezTo>
                    <a:pt x="1" y="455"/>
                    <a:pt x="159" y="708"/>
                    <a:pt x="317" y="803"/>
                  </a:cubicBezTo>
                  <a:cubicBezTo>
                    <a:pt x="376" y="842"/>
                    <a:pt x="431" y="860"/>
                    <a:pt x="479" y="860"/>
                  </a:cubicBezTo>
                  <a:cubicBezTo>
                    <a:pt x="589" y="860"/>
                    <a:pt x="666" y="767"/>
                    <a:pt x="666" y="613"/>
                  </a:cubicBezTo>
                  <a:cubicBezTo>
                    <a:pt x="666" y="423"/>
                    <a:pt x="507" y="138"/>
                    <a:pt x="317" y="43"/>
                  </a:cubicBezTo>
                  <a:cubicBezTo>
                    <a:pt x="270" y="15"/>
                    <a:pt x="222" y="1"/>
                    <a:pt x="179"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4"/>
            <p:cNvSpPr/>
            <p:nvPr/>
          </p:nvSpPr>
          <p:spPr>
            <a:xfrm>
              <a:off x="2064107" y="2378516"/>
              <a:ext cx="23851" cy="28523"/>
            </a:xfrm>
            <a:custGeom>
              <a:rect b="b" l="l" r="r" t="t"/>
              <a:pathLst>
                <a:path extrusionOk="0" h="873" w="730">
                  <a:moveTo>
                    <a:pt x="227" y="1"/>
                  </a:moveTo>
                  <a:cubicBezTo>
                    <a:pt x="191" y="1"/>
                    <a:pt x="157" y="11"/>
                    <a:pt x="128" y="33"/>
                  </a:cubicBezTo>
                  <a:cubicBezTo>
                    <a:pt x="1" y="96"/>
                    <a:pt x="1" y="349"/>
                    <a:pt x="128" y="571"/>
                  </a:cubicBezTo>
                  <a:cubicBezTo>
                    <a:pt x="232" y="754"/>
                    <a:pt x="401" y="872"/>
                    <a:pt x="529" y="872"/>
                  </a:cubicBezTo>
                  <a:cubicBezTo>
                    <a:pt x="556" y="872"/>
                    <a:pt x="580" y="867"/>
                    <a:pt x="603" y="856"/>
                  </a:cubicBezTo>
                  <a:cubicBezTo>
                    <a:pt x="729" y="761"/>
                    <a:pt x="729" y="539"/>
                    <a:pt x="603" y="286"/>
                  </a:cubicBezTo>
                  <a:cubicBezTo>
                    <a:pt x="505" y="115"/>
                    <a:pt x="351" y="1"/>
                    <a:pt x="227"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4"/>
            <p:cNvSpPr/>
            <p:nvPr/>
          </p:nvSpPr>
          <p:spPr>
            <a:xfrm>
              <a:off x="1636783" y="2223583"/>
              <a:ext cx="487376" cy="387529"/>
            </a:xfrm>
            <a:custGeom>
              <a:rect b="b" l="l" r="r" t="t"/>
              <a:pathLst>
                <a:path extrusionOk="0" h="11861" w="14917">
                  <a:moveTo>
                    <a:pt x="230" y="1"/>
                  </a:moveTo>
                  <a:cubicBezTo>
                    <a:pt x="96" y="1"/>
                    <a:pt x="1" y="108"/>
                    <a:pt x="1" y="309"/>
                  </a:cubicBezTo>
                  <a:lnTo>
                    <a:pt x="1" y="2938"/>
                  </a:lnTo>
                  <a:cubicBezTo>
                    <a:pt x="1" y="3191"/>
                    <a:pt x="191" y="3540"/>
                    <a:pt x="412" y="3666"/>
                  </a:cubicBezTo>
                  <a:lnTo>
                    <a:pt x="14505" y="11805"/>
                  </a:lnTo>
                  <a:cubicBezTo>
                    <a:pt x="14570" y="11842"/>
                    <a:pt x="14632" y="11860"/>
                    <a:pt x="14687" y="11860"/>
                  </a:cubicBezTo>
                  <a:cubicBezTo>
                    <a:pt x="14821" y="11860"/>
                    <a:pt x="14917" y="11754"/>
                    <a:pt x="14917" y="11552"/>
                  </a:cubicBezTo>
                  <a:lnTo>
                    <a:pt x="14917" y="8923"/>
                  </a:lnTo>
                  <a:cubicBezTo>
                    <a:pt x="14917" y="8670"/>
                    <a:pt x="14727" y="8322"/>
                    <a:pt x="14505" y="8195"/>
                  </a:cubicBezTo>
                  <a:lnTo>
                    <a:pt x="412" y="56"/>
                  </a:lnTo>
                  <a:cubicBezTo>
                    <a:pt x="348" y="19"/>
                    <a:pt x="286" y="1"/>
                    <a:pt x="230"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4"/>
            <p:cNvSpPr/>
            <p:nvPr/>
          </p:nvSpPr>
          <p:spPr>
            <a:xfrm>
              <a:off x="1660569" y="2260568"/>
              <a:ext cx="164571" cy="102461"/>
            </a:xfrm>
            <a:custGeom>
              <a:rect b="b" l="l" r="r" t="t"/>
              <a:pathLst>
                <a:path extrusionOk="0" h="3136" w="5037">
                  <a:moveTo>
                    <a:pt x="1" y="1"/>
                  </a:moveTo>
                  <a:lnTo>
                    <a:pt x="1" y="222"/>
                  </a:lnTo>
                  <a:lnTo>
                    <a:pt x="5036" y="3136"/>
                  </a:lnTo>
                  <a:lnTo>
                    <a:pt x="5036" y="2883"/>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4"/>
            <p:cNvSpPr/>
            <p:nvPr/>
          </p:nvSpPr>
          <p:spPr>
            <a:xfrm>
              <a:off x="1660569" y="2286445"/>
              <a:ext cx="164571" cy="102461"/>
            </a:xfrm>
            <a:custGeom>
              <a:rect b="b" l="l" r="r" t="t"/>
              <a:pathLst>
                <a:path extrusionOk="0" h="3136" w="5037">
                  <a:moveTo>
                    <a:pt x="1" y="0"/>
                  </a:moveTo>
                  <a:lnTo>
                    <a:pt x="1" y="222"/>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4"/>
            <p:cNvSpPr/>
            <p:nvPr/>
          </p:nvSpPr>
          <p:spPr>
            <a:xfrm>
              <a:off x="1660569" y="2313335"/>
              <a:ext cx="164571" cy="102494"/>
            </a:xfrm>
            <a:custGeom>
              <a:rect b="b" l="l" r="r" t="t"/>
              <a:pathLst>
                <a:path extrusionOk="0" h="3137" w="5037">
                  <a:moveTo>
                    <a:pt x="1" y="1"/>
                  </a:moveTo>
                  <a:lnTo>
                    <a:pt x="1" y="223"/>
                  </a:lnTo>
                  <a:lnTo>
                    <a:pt x="5036" y="3136"/>
                  </a:lnTo>
                  <a:lnTo>
                    <a:pt x="5036" y="2883"/>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4"/>
            <p:cNvSpPr/>
            <p:nvPr/>
          </p:nvSpPr>
          <p:spPr>
            <a:xfrm>
              <a:off x="1967886" y="2461798"/>
              <a:ext cx="23818" cy="28000"/>
            </a:xfrm>
            <a:custGeom>
              <a:rect b="b" l="l" r="r" t="t"/>
              <a:pathLst>
                <a:path extrusionOk="0" h="857" w="729">
                  <a:moveTo>
                    <a:pt x="201" y="1"/>
                  </a:moveTo>
                  <a:cubicBezTo>
                    <a:pt x="174" y="1"/>
                    <a:pt x="149" y="6"/>
                    <a:pt x="127" y="17"/>
                  </a:cubicBezTo>
                  <a:cubicBezTo>
                    <a:pt x="1" y="81"/>
                    <a:pt x="1" y="334"/>
                    <a:pt x="127" y="556"/>
                  </a:cubicBezTo>
                  <a:cubicBezTo>
                    <a:pt x="232" y="739"/>
                    <a:pt x="401" y="857"/>
                    <a:pt x="528" y="857"/>
                  </a:cubicBezTo>
                  <a:cubicBezTo>
                    <a:pt x="555" y="857"/>
                    <a:pt x="580" y="852"/>
                    <a:pt x="602" y="841"/>
                  </a:cubicBezTo>
                  <a:cubicBezTo>
                    <a:pt x="729" y="777"/>
                    <a:pt x="729" y="524"/>
                    <a:pt x="602" y="302"/>
                  </a:cubicBezTo>
                  <a:cubicBezTo>
                    <a:pt x="498" y="119"/>
                    <a:pt x="328"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4"/>
            <p:cNvSpPr/>
            <p:nvPr/>
          </p:nvSpPr>
          <p:spPr>
            <a:xfrm>
              <a:off x="2016536" y="2489243"/>
              <a:ext cx="23818" cy="28490"/>
            </a:xfrm>
            <a:custGeom>
              <a:rect b="b" l="l" r="r" t="t"/>
              <a:pathLst>
                <a:path extrusionOk="0" h="872" w="729">
                  <a:moveTo>
                    <a:pt x="227" y="0"/>
                  </a:moveTo>
                  <a:cubicBezTo>
                    <a:pt x="190" y="0"/>
                    <a:pt x="156" y="10"/>
                    <a:pt x="127" y="32"/>
                  </a:cubicBezTo>
                  <a:cubicBezTo>
                    <a:pt x="0" y="96"/>
                    <a:pt x="0" y="349"/>
                    <a:pt x="127" y="571"/>
                  </a:cubicBezTo>
                  <a:cubicBezTo>
                    <a:pt x="231" y="754"/>
                    <a:pt x="401" y="872"/>
                    <a:pt x="528" y="872"/>
                  </a:cubicBezTo>
                  <a:cubicBezTo>
                    <a:pt x="555" y="872"/>
                    <a:pt x="580" y="867"/>
                    <a:pt x="602" y="856"/>
                  </a:cubicBezTo>
                  <a:cubicBezTo>
                    <a:pt x="728" y="761"/>
                    <a:pt x="728" y="539"/>
                    <a:pt x="602" y="286"/>
                  </a:cubicBezTo>
                  <a:cubicBezTo>
                    <a:pt x="504" y="115"/>
                    <a:pt x="350" y="0"/>
                    <a:pt x="227"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4"/>
            <p:cNvSpPr/>
            <p:nvPr/>
          </p:nvSpPr>
          <p:spPr>
            <a:xfrm>
              <a:off x="2064107" y="2517178"/>
              <a:ext cx="23851" cy="28523"/>
            </a:xfrm>
            <a:custGeom>
              <a:rect b="b" l="l" r="r" t="t"/>
              <a:pathLst>
                <a:path extrusionOk="0" h="873" w="730">
                  <a:moveTo>
                    <a:pt x="227" y="0"/>
                  </a:moveTo>
                  <a:cubicBezTo>
                    <a:pt x="191" y="0"/>
                    <a:pt x="157" y="11"/>
                    <a:pt x="128" y="32"/>
                  </a:cubicBezTo>
                  <a:cubicBezTo>
                    <a:pt x="1" y="96"/>
                    <a:pt x="1" y="349"/>
                    <a:pt x="128" y="571"/>
                  </a:cubicBezTo>
                  <a:cubicBezTo>
                    <a:pt x="232" y="754"/>
                    <a:pt x="401" y="872"/>
                    <a:pt x="529" y="872"/>
                  </a:cubicBezTo>
                  <a:cubicBezTo>
                    <a:pt x="556" y="872"/>
                    <a:pt x="580" y="867"/>
                    <a:pt x="603" y="856"/>
                  </a:cubicBezTo>
                  <a:cubicBezTo>
                    <a:pt x="729" y="761"/>
                    <a:pt x="729" y="507"/>
                    <a:pt x="603" y="286"/>
                  </a:cubicBezTo>
                  <a:cubicBezTo>
                    <a:pt x="505" y="115"/>
                    <a:pt x="351" y="0"/>
                    <a:pt x="227"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4"/>
            <p:cNvSpPr/>
            <p:nvPr/>
          </p:nvSpPr>
          <p:spPr>
            <a:xfrm>
              <a:off x="1636783" y="2361788"/>
              <a:ext cx="487376" cy="387790"/>
            </a:xfrm>
            <a:custGeom>
              <a:rect b="b" l="l" r="r" t="t"/>
              <a:pathLst>
                <a:path extrusionOk="0" h="11869" w="14917">
                  <a:moveTo>
                    <a:pt x="227" y="1"/>
                  </a:moveTo>
                  <a:cubicBezTo>
                    <a:pt x="94" y="1"/>
                    <a:pt x="1" y="123"/>
                    <a:pt x="1" y="323"/>
                  </a:cubicBezTo>
                  <a:lnTo>
                    <a:pt x="1" y="2920"/>
                  </a:lnTo>
                  <a:cubicBezTo>
                    <a:pt x="1" y="3205"/>
                    <a:pt x="191" y="3553"/>
                    <a:pt x="412" y="3680"/>
                  </a:cubicBezTo>
                  <a:lnTo>
                    <a:pt x="14505" y="11819"/>
                  </a:lnTo>
                  <a:cubicBezTo>
                    <a:pt x="14564" y="11853"/>
                    <a:pt x="14621" y="11869"/>
                    <a:pt x="14673" y="11869"/>
                  </a:cubicBezTo>
                  <a:cubicBezTo>
                    <a:pt x="14815" y="11869"/>
                    <a:pt x="14917" y="11751"/>
                    <a:pt x="14917" y="11565"/>
                  </a:cubicBezTo>
                  <a:lnTo>
                    <a:pt x="14917" y="8937"/>
                  </a:lnTo>
                  <a:cubicBezTo>
                    <a:pt x="14917" y="8652"/>
                    <a:pt x="14727" y="8335"/>
                    <a:pt x="14505" y="8177"/>
                  </a:cubicBezTo>
                  <a:lnTo>
                    <a:pt x="412" y="70"/>
                  </a:lnTo>
                  <a:cubicBezTo>
                    <a:pt x="346" y="23"/>
                    <a:pt x="283" y="1"/>
                    <a:pt x="22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4"/>
            <p:cNvSpPr/>
            <p:nvPr/>
          </p:nvSpPr>
          <p:spPr>
            <a:xfrm>
              <a:off x="1660569" y="2398185"/>
              <a:ext cx="164571" cy="102461"/>
            </a:xfrm>
            <a:custGeom>
              <a:rect b="b" l="l" r="r" t="t"/>
              <a:pathLst>
                <a:path extrusionOk="0" h="3136" w="5037">
                  <a:moveTo>
                    <a:pt x="1" y="1"/>
                  </a:moveTo>
                  <a:lnTo>
                    <a:pt x="1" y="254"/>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4"/>
            <p:cNvSpPr/>
            <p:nvPr/>
          </p:nvSpPr>
          <p:spPr>
            <a:xfrm>
              <a:off x="1660569" y="2425107"/>
              <a:ext cx="164571" cy="102461"/>
            </a:xfrm>
            <a:custGeom>
              <a:rect b="b" l="l" r="r" t="t"/>
              <a:pathLst>
                <a:path extrusionOk="0" h="3136" w="5037">
                  <a:moveTo>
                    <a:pt x="1" y="0"/>
                  </a:moveTo>
                  <a:lnTo>
                    <a:pt x="1" y="222"/>
                  </a:lnTo>
                  <a:lnTo>
                    <a:pt x="5036" y="3135"/>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4"/>
            <p:cNvSpPr/>
            <p:nvPr/>
          </p:nvSpPr>
          <p:spPr>
            <a:xfrm>
              <a:off x="1660569" y="2450951"/>
              <a:ext cx="164571" cy="102494"/>
            </a:xfrm>
            <a:custGeom>
              <a:rect b="b" l="l" r="r" t="t"/>
              <a:pathLst>
                <a:path extrusionOk="0" h="3137" w="5037">
                  <a:moveTo>
                    <a:pt x="1" y="1"/>
                  </a:moveTo>
                  <a:lnTo>
                    <a:pt x="1" y="254"/>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4"/>
            <p:cNvSpPr/>
            <p:nvPr/>
          </p:nvSpPr>
          <p:spPr>
            <a:xfrm>
              <a:off x="1968932" y="2600166"/>
              <a:ext cx="22773" cy="28131"/>
            </a:xfrm>
            <a:custGeom>
              <a:rect b="b" l="l" r="r" t="t"/>
              <a:pathLst>
                <a:path extrusionOk="0" h="861" w="697">
                  <a:moveTo>
                    <a:pt x="187" y="1"/>
                  </a:moveTo>
                  <a:cubicBezTo>
                    <a:pt x="77" y="1"/>
                    <a:pt x="0" y="94"/>
                    <a:pt x="0" y="248"/>
                  </a:cubicBezTo>
                  <a:cubicBezTo>
                    <a:pt x="0" y="438"/>
                    <a:pt x="159" y="723"/>
                    <a:pt x="349" y="818"/>
                  </a:cubicBezTo>
                  <a:cubicBezTo>
                    <a:pt x="406" y="846"/>
                    <a:pt x="460" y="860"/>
                    <a:pt x="508" y="860"/>
                  </a:cubicBezTo>
                  <a:cubicBezTo>
                    <a:pt x="619" y="860"/>
                    <a:pt x="697" y="783"/>
                    <a:pt x="697" y="628"/>
                  </a:cubicBezTo>
                  <a:cubicBezTo>
                    <a:pt x="697" y="406"/>
                    <a:pt x="539" y="153"/>
                    <a:pt x="349" y="57"/>
                  </a:cubicBezTo>
                  <a:cubicBezTo>
                    <a:pt x="291" y="19"/>
                    <a:pt x="235" y="1"/>
                    <a:pt x="1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4"/>
            <p:cNvSpPr/>
            <p:nvPr/>
          </p:nvSpPr>
          <p:spPr>
            <a:xfrm>
              <a:off x="2016536" y="2627873"/>
              <a:ext cx="23818" cy="28523"/>
            </a:xfrm>
            <a:custGeom>
              <a:rect b="b" l="l" r="r" t="t"/>
              <a:pathLst>
                <a:path extrusionOk="0" h="873" w="729">
                  <a:moveTo>
                    <a:pt x="227" y="1"/>
                  </a:moveTo>
                  <a:cubicBezTo>
                    <a:pt x="190" y="1"/>
                    <a:pt x="156" y="11"/>
                    <a:pt x="127" y="33"/>
                  </a:cubicBezTo>
                  <a:cubicBezTo>
                    <a:pt x="0" y="96"/>
                    <a:pt x="0" y="350"/>
                    <a:pt x="127" y="571"/>
                  </a:cubicBezTo>
                  <a:cubicBezTo>
                    <a:pt x="231" y="754"/>
                    <a:pt x="401" y="873"/>
                    <a:pt x="528" y="873"/>
                  </a:cubicBezTo>
                  <a:cubicBezTo>
                    <a:pt x="555" y="873"/>
                    <a:pt x="580" y="867"/>
                    <a:pt x="602" y="856"/>
                  </a:cubicBezTo>
                  <a:cubicBezTo>
                    <a:pt x="728" y="761"/>
                    <a:pt x="728" y="508"/>
                    <a:pt x="602" y="286"/>
                  </a:cubicBezTo>
                  <a:cubicBezTo>
                    <a:pt x="504" y="115"/>
                    <a:pt x="350" y="1"/>
                    <a:pt x="22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4"/>
            <p:cNvSpPr/>
            <p:nvPr/>
          </p:nvSpPr>
          <p:spPr>
            <a:xfrm>
              <a:off x="2065152" y="2655644"/>
              <a:ext cx="21760" cy="28327"/>
            </a:xfrm>
            <a:custGeom>
              <a:rect b="b" l="l" r="r" t="t"/>
              <a:pathLst>
                <a:path extrusionOk="0" h="867" w="666">
                  <a:moveTo>
                    <a:pt x="205" y="1"/>
                  </a:moveTo>
                  <a:cubicBezTo>
                    <a:pt x="85" y="1"/>
                    <a:pt x="1" y="89"/>
                    <a:pt x="1" y="228"/>
                  </a:cubicBezTo>
                  <a:cubicBezTo>
                    <a:pt x="1" y="450"/>
                    <a:pt x="159" y="703"/>
                    <a:pt x="349" y="830"/>
                  </a:cubicBezTo>
                  <a:cubicBezTo>
                    <a:pt x="400" y="855"/>
                    <a:pt x="446" y="867"/>
                    <a:pt x="487" y="867"/>
                  </a:cubicBezTo>
                  <a:cubicBezTo>
                    <a:pt x="598" y="867"/>
                    <a:pt x="666" y="779"/>
                    <a:pt x="666" y="640"/>
                  </a:cubicBezTo>
                  <a:cubicBezTo>
                    <a:pt x="666" y="418"/>
                    <a:pt x="539" y="165"/>
                    <a:pt x="349" y="38"/>
                  </a:cubicBezTo>
                  <a:cubicBezTo>
                    <a:pt x="298" y="12"/>
                    <a:pt x="249" y="1"/>
                    <a:pt x="205"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4"/>
            <p:cNvSpPr/>
            <p:nvPr/>
          </p:nvSpPr>
          <p:spPr>
            <a:xfrm>
              <a:off x="1636783" y="2500025"/>
              <a:ext cx="487376" cy="387790"/>
            </a:xfrm>
            <a:custGeom>
              <a:rect b="b" l="l" r="r" t="t"/>
              <a:pathLst>
                <a:path extrusionOk="0" h="11869" w="14917">
                  <a:moveTo>
                    <a:pt x="244" y="1"/>
                  </a:moveTo>
                  <a:cubicBezTo>
                    <a:pt x="102" y="1"/>
                    <a:pt x="1" y="119"/>
                    <a:pt x="1" y="304"/>
                  </a:cubicBezTo>
                  <a:lnTo>
                    <a:pt x="1" y="2932"/>
                  </a:lnTo>
                  <a:cubicBezTo>
                    <a:pt x="1" y="3218"/>
                    <a:pt x="191" y="3534"/>
                    <a:pt x="412" y="3693"/>
                  </a:cubicBezTo>
                  <a:lnTo>
                    <a:pt x="14505" y="11800"/>
                  </a:lnTo>
                  <a:cubicBezTo>
                    <a:pt x="14571" y="11847"/>
                    <a:pt x="14634" y="11869"/>
                    <a:pt x="14690" y="11869"/>
                  </a:cubicBezTo>
                  <a:cubicBezTo>
                    <a:pt x="14823" y="11869"/>
                    <a:pt x="14917" y="11747"/>
                    <a:pt x="14917" y="11546"/>
                  </a:cubicBezTo>
                  <a:lnTo>
                    <a:pt x="14917" y="8950"/>
                  </a:lnTo>
                  <a:cubicBezTo>
                    <a:pt x="14917" y="8665"/>
                    <a:pt x="14727" y="8316"/>
                    <a:pt x="14505" y="8190"/>
                  </a:cubicBezTo>
                  <a:lnTo>
                    <a:pt x="412" y="51"/>
                  </a:lnTo>
                  <a:cubicBezTo>
                    <a:pt x="353" y="17"/>
                    <a:pt x="296" y="1"/>
                    <a:pt x="244"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4"/>
            <p:cNvSpPr/>
            <p:nvPr/>
          </p:nvSpPr>
          <p:spPr>
            <a:xfrm>
              <a:off x="1660569" y="2536847"/>
              <a:ext cx="164571" cy="102461"/>
            </a:xfrm>
            <a:custGeom>
              <a:rect b="b" l="l" r="r" t="t"/>
              <a:pathLst>
                <a:path extrusionOk="0" h="3136" w="5037">
                  <a:moveTo>
                    <a:pt x="1" y="0"/>
                  </a:moveTo>
                  <a:lnTo>
                    <a:pt x="1" y="222"/>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4"/>
            <p:cNvSpPr/>
            <p:nvPr/>
          </p:nvSpPr>
          <p:spPr>
            <a:xfrm>
              <a:off x="1660569" y="2563737"/>
              <a:ext cx="164571" cy="102461"/>
            </a:xfrm>
            <a:custGeom>
              <a:rect b="b" l="l" r="r" t="t"/>
              <a:pathLst>
                <a:path extrusionOk="0" h="3136" w="5037">
                  <a:moveTo>
                    <a:pt x="1" y="1"/>
                  </a:moveTo>
                  <a:lnTo>
                    <a:pt x="1" y="222"/>
                  </a:lnTo>
                  <a:lnTo>
                    <a:pt x="5036" y="3136"/>
                  </a:lnTo>
                  <a:lnTo>
                    <a:pt x="5036" y="2883"/>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14"/>
            <p:cNvSpPr/>
            <p:nvPr/>
          </p:nvSpPr>
          <p:spPr>
            <a:xfrm>
              <a:off x="1660569" y="2589613"/>
              <a:ext cx="164571" cy="102461"/>
            </a:xfrm>
            <a:custGeom>
              <a:rect b="b" l="l" r="r" t="t"/>
              <a:pathLst>
                <a:path extrusionOk="0" h="3136" w="5037">
                  <a:moveTo>
                    <a:pt x="1" y="0"/>
                  </a:moveTo>
                  <a:lnTo>
                    <a:pt x="1" y="222"/>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14"/>
            <p:cNvSpPr/>
            <p:nvPr/>
          </p:nvSpPr>
          <p:spPr>
            <a:xfrm>
              <a:off x="1967886" y="2738077"/>
              <a:ext cx="23818" cy="28523"/>
            </a:xfrm>
            <a:custGeom>
              <a:rect b="b" l="l" r="r" t="t"/>
              <a:pathLst>
                <a:path extrusionOk="0" h="873" w="729">
                  <a:moveTo>
                    <a:pt x="201" y="0"/>
                  </a:moveTo>
                  <a:cubicBezTo>
                    <a:pt x="174" y="0"/>
                    <a:pt x="149" y="6"/>
                    <a:pt x="127" y="17"/>
                  </a:cubicBezTo>
                  <a:cubicBezTo>
                    <a:pt x="1" y="112"/>
                    <a:pt x="1" y="365"/>
                    <a:pt x="127" y="587"/>
                  </a:cubicBezTo>
                  <a:cubicBezTo>
                    <a:pt x="225" y="758"/>
                    <a:pt x="379" y="872"/>
                    <a:pt x="502" y="872"/>
                  </a:cubicBezTo>
                  <a:cubicBezTo>
                    <a:pt x="539" y="872"/>
                    <a:pt x="573" y="862"/>
                    <a:pt x="602" y="840"/>
                  </a:cubicBezTo>
                  <a:cubicBezTo>
                    <a:pt x="729" y="777"/>
                    <a:pt x="729" y="523"/>
                    <a:pt x="602" y="302"/>
                  </a:cubicBezTo>
                  <a:cubicBezTo>
                    <a:pt x="498" y="119"/>
                    <a:pt x="328" y="0"/>
                    <a:pt x="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14"/>
            <p:cNvSpPr/>
            <p:nvPr/>
          </p:nvSpPr>
          <p:spPr>
            <a:xfrm>
              <a:off x="2017549" y="2766371"/>
              <a:ext cx="21760" cy="28327"/>
            </a:xfrm>
            <a:custGeom>
              <a:rect b="b" l="l" r="r" t="t"/>
              <a:pathLst>
                <a:path extrusionOk="0" h="867" w="666">
                  <a:moveTo>
                    <a:pt x="193" y="0"/>
                  </a:moveTo>
                  <a:cubicBezTo>
                    <a:pt x="86" y="0"/>
                    <a:pt x="1" y="88"/>
                    <a:pt x="1" y="228"/>
                  </a:cubicBezTo>
                  <a:cubicBezTo>
                    <a:pt x="1" y="449"/>
                    <a:pt x="159" y="703"/>
                    <a:pt x="317" y="829"/>
                  </a:cubicBezTo>
                  <a:cubicBezTo>
                    <a:pt x="368" y="855"/>
                    <a:pt x="417" y="867"/>
                    <a:pt x="461" y="867"/>
                  </a:cubicBezTo>
                  <a:cubicBezTo>
                    <a:pt x="581" y="867"/>
                    <a:pt x="666" y="778"/>
                    <a:pt x="666" y="639"/>
                  </a:cubicBezTo>
                  <a:cubicBezTo>
                    <a:pt x="666" y="418"/>
                    <a:pt x="507" y="164"/>
                    <a:pt x="317" y="38"/>
                  </a:cubicBezTo>
                  <a:cubicBezTo>
                    <a:pt x="275" y="12"/>
                    <a:pt x="233" y="0"/>
                    <a:pt x="193"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14"/>
            <p:cNvSpPr/>
            <p:nvPr/>
          </p:nvSpPr>
          <p:spPr>
            <a:xfrm>
              <a:off x="2064107" y="2793947"/>
              <a:ext cx="23851" cy="28098"/>
            </a:xfrm>
            <a:custGeom>
              <a:rect b="b" l="l" r="r" t="t"/>
              <a:pathLst>
                <a:path extrusionOk="0" h="860" w="730">
                  <a:moveTo>
                    <a:pt x="201" y="1"/>
                  </a:moveTo>
                  <a:cubicBezTo>
                    <a:pt x="175" y="1"/>
                    <a:pt x="150" y="6"/>
                    <a:pt x="128" y="17"/>
                  </a:cubicBezTo>
                  <a:cubicBezTo>
                    <a:pt x="1" y="80"/>
                    <a:pt x="1" y="334"/>
                    <a:pt x="128" y="555"/>
                  </a:cubicBezTo>
                  <a:cubicBezTo>
                    <a:pt x="229" y="758"/>
                    <a:pt x="391" y="859"/>
                    <a:pt x="517" y="859"/>
                  </a:cubicBezTo>
                  <a:cubicBezTo>
                    <a:pt x="548" y="859"/>
                    <a:pt x="577" y="853"/>
                    <a:pt x="603" y="840"/>
                  </a:cubicBezTo>
                  <a:cubicBezTo>
                    <a:pt x="729" y="777"/>
                    <a:pt x="729" y="524"/>
                    <a:pt x="603" y="302"/>
                  </a:cubicBezTo>
                  <a:cubicBezTo>
                    <a:pt x="498" y="119"/>
                    <a:pt x="329" y="1"/>
                    <a:pt x="201"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14"/>
            <p:cNvSpPr/>
            <p:nvPr/>
          </p:nvSpPr>
          <p:spPr>
            <a:xfrm>
              <a:off x="1636783" y="2638524"/>
              <a:ext cx="487376" cy="387496"/>
            </a:xfrm>
            <a:custGeom>
              <a:rect b="b" l="l" r="r" t="t"/>
              <a:pathLst>
                <a:path extrusionOk="0" h="11860" w="14917">
                  <a:moveTo>
                    <a:pt x="230" y="0"/>
                  </a:moveTo>
                  <a:cubicBezTo>
                    <a:pt x="96" y="0"/>
                    <a:pt x="1" y="107"/>
                    <a:pt x="1" y="309"/>
                  </a:cubicBezTo>
                  <a:lnTo>
                    <a:pt x="1" y="2937"/>
                  </a:lnTo>
                  <a:cubicBezTo>
                    <a:pt x="1" y="3190"/>
                    <a:pt x="191" y="3539"/>
                    <a:pt x="412" y="3666"/>
                  </a:cubicBezTo>
                  <a:lnTo>
                    <a:pt x="14505" y="11804"/>
                  </a:lnTo>
                  <a:cubicBezTo>
                    <a:pt x="14570" y="11841"/>
                    <a:pt x="14632" y="11859"/>
                    <a:pt x="14687" y="11859"/>
                  </a:cubicBezTo>
                  <a:cubicBezTo>
                    <a:pt x="14821" y="11859"/>
                    <a:pt x="14917" y="11753"/>
                    <a:pt x="14917" y="11551"/>
                  </a:cubicBezTo>
                  <a:lnTo>
                    <a:pt x="14917" y="8923"/>
                  </a:lnTo>
                  <a:cubicBezTo>
                    <a:pt x="14917" y="8669"/>
                    <a:pt x="14727" y="8321"/>
                    <a:pt x="14505" y="8194"/>
                  </a:cubicBezTo>
                  <a:lnTo>
                    <a:pt x="412" y="55"/>
                  </a:lnTo>
                  <a:cubicBezTo>
                    <a:pt x="348" y="18"/>
                    <a:pt x="286" y="0"/>
                    <a:pt x="230"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14"/>
            <p:cNvSpPr/>
            <p:nvPr/>
          </p:nvSpPr>
          <p:spPr>
            <a:xfrm>
              <a:off x="1660569" y="2675477"/>
              <a:ext cx="164571" cy="102494"/>
            </a:xfrm>
            <a:custGeom>
              <a:rect b="b" l="l" r="r" t="t"/>
              <a:pathLst>
                <a:path extrusionOk="0" h="3137" w="5037">
                  <a:moveTo>
                    <a:pt x="1" y="1"/>
                  </a:moveTo>
                  <a:lnTo>
                    <a:pt x="1" y="223"/>
                  </a:lnTo>
                  <a:lnTo>
                    <a:pt x="5036" y="3136"/>
                  </a:lnTo>
                  <a:lnTo>
                    <a:pt x="5036" y="2883"/>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14"/>
            <p:cNvSpPr/>
            <p:nvPr/>
          </p:nvSpPr>
          <p:spPr>
            <a:xfrm>
              <a:off x="1660569" y="2701353"/>
              <a:ext cx="164571" cy="102461"/>
            </a:xfrm>
            <a:custGeom>
              <a:rect b="b" l="l" r="r" t="t"/>
              <a:pathLst>
                <a:path extrusionOk="0" h="3136" w="5037">
                  <a:moveTo>
                    <a:pt x="1" y="1"/>
                  </a:moveTo>
                  <a:lnTo>
                    <a:pt x="1" y="254"/>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14"/>
            <p:cNvSpPr/>
            <p:nvPr/>
          </p:nvSpPr>
          <p:spPr>
            <a:xfrm>
              <a:off x="1660569" y="2728275"/>
              <a:ext cx="164571" cy="102461"/>
            </a:xfrm>
            <a:custGeom>
              <a:rect b="b" l="l" r="r" t="t"/>
              <a:pathLst>
                <a:path extrusionOk="0" h="3136" w="5037">
                  <a:moveTo>
                    <a:pt x="1" y="0"/>
                  </a:moveTo>
                  <a:lnTo>
                    <a:pt x="1" y="222"/>
                  </a:lnTo>
                  <a:lnTo>
                    <a:pt x="5036" y="3135"/>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14"/>
            <p:cNvSpPr/>
            <p:nvPr/>
          </p:nvSpPr>
          <p:spPr>
            <a:xfrm>
              <a:off x="1967886" y="2876739"/>
              <a:ext cx="23818" cy="28490"/>
            </a:xfrm>
            <a:custGeom>
              <a:rect b="b" l="l" r="r" t="t"/>
              <a:pathLst>
                <a:path extrusionOk="0" h="872" w="729">
                  <a:moveTo>
                    <a:pt x="201" y="0"/>
                  </a:moveTo>
                  <a:cubicBezTo>
                    <a:pt x="174" y="0"/>
                    <a:pt x="149" y="5"/>
                    <a:pt x="127" y="16"/>
                  </a:cubicBezTo>
                  <a:cubicBezTo>
                    <a:pt x="1" y="111"/>
                    <a:pt x="1" y="333"/>
                    <a:pt x="127" y="586"/>
                  </a:cubicBezTo>
                  <a:cubicBezTo>
                    <a:pt x="225" y="757"/>
                    <a:pt x="379" y="872"/>
                    <a:pt x="502" y="872"/>
                  </a:cubicBezTo>
                  <a:cubicBezTo>
                    <a:pt x="539" y="872"/>
                    <a:pt x="573" y="862"/>
                    <a:pt x="602" y="840"/>
                  </a:cubicBezTo>
                  <a:cubicBezTo>
                    <a:pt x="729" y="776"/>
                    <a:pt x="729" y="523"/>
                    <a:pt x="602" y="301"/>
                  </a:cubicBezTo>
                  <a:cubicBezTo>
                    <a:pt x="498" y="118"/>
                    <a:pt x="328" y="0"/>
                    <a:pt x="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14"/>
            <p:cNvSpPr/>
            <p:nvPr/>
          </p:nvSpPr>
          <p:spPr>
            <a:xfrm>
              <a:off x="2017549" y="2904837"/>
              <a:ext cx="21760" cy="28098"/>
            </a:xfrm>
            <a:custGeom>
              <a:rect b="b" l="l" r="r" t="t"/>
              <a:pathLst>
                <a:path extrusionOk="0" h="860" w="666">
                  <a:moveTo>
                    <a:pt x="179" y="0"/>
                  </a:moveTo>
                  <a:cubicBezTo>
                    <a:pt x="78" y="0"/>
                    <a:pt x="1" y="78"/>
                    <a:pt x="1" y="233"/>
                  </a:cubicBezTo>
                  <a:cubicBezTo>
                    <a:pt x="1" y="455"/>
                    <a:pt x="159" y="708"/>
                    <a:pt x="317" y="803"/>
                  </a:cubicBezTo>
                  <a:cubicBezTo>
                    <a:pt x="376" y="842"/>
                    <a:pt x="431" y="860"/>
                    <a:pt x="479" y="860"/>
                  </a:cubicBezTo>
                  <a:cubicBezTo>
                    <a:pt x="589" y="860"/>
                    <a:pt x="666" y="767"/>
                    <a:pt x="666" y="613"/>
                  </a:cubicBezTo>
                  <a:cubicBezTo>
                    <a:pt x="666" y="392"/>
                    <a:pt x="507" y="138"/>
                    <a:pt x="317" y="43"/>
                  </a:cubicBezTo>
                  <a:cubicBezTo>
                    <a:pt x="270" y="15"/>
                    <a:pt x="222" y="0"/>
                    <a:pt x="179"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14"/>
            <p:cNvSpPr/>
            <p:nvPr/>
          </p:nvSpPr>
          <p:spPr>
            <a:xfrm>
              <a:off x="2064107" y="2932086"/>
              <a:ext cx="23851" cy="28523"/>
            </a:xfrm>
            <a:custGeom>
              <a:rect b="b" l="l" r="r" t="t"/>
              <a:pathLst>
                <a:path extrusionOk="0" h="873" w="730">
                  <a:moveTo>
                    <a:pt x="227" y="1"/>
                  </a:moveTo>
                  <a:cubicBezTo>
                    <a:pt x="191" y="1"/>
                    <a:pt x="157" y="11"/>
                    <a:pt x="128" y="33"/>
                  </a:cubicBezTo>
                  <a:cubicBezTo>
                    <a:pt x="1" y="96"/>
                    <a:pt x="1" y="349"/>
                    <a:pt x="128" y="571"/>
                  </a:cubicBezTo>
                  <a:cubicBezTo>
                    <a:pt x="232" y="754"/>
                    <a:pt x="401" y="872"/>
                    <a:pt x="529" y="872"/>
                  </a:cubicBezTo>
                  <a:cubicBezTo>
                    <a:pt x="556" y="872"/>
                    <a:pt x="580" y="867"/>
                    <a:pt x="603" y="856"/>
                  </a:cubicBezTo>
                  <a:cubicBezTo>
                    <a:pt x="729" y="761"/>
                    <a:pt x="729" y="539"/>
                    <a:pt x="603" y="286"/>
                  </a:cubicBezTo>
                  <a:cubicBezTo>
                    <a:pt x="505" y="115"/>
                    <a:pt x="351" y="1"/>
                    <a:pt x="227"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4"/>
            <p:cNvSpPr/>
            <p:nvPr/>
          </p:nvSpPr>
          <p:spPr>
            <a:xfrm>
              <a:off x="1636783" y="2776696"/>
              <a:ext cx="487376" cy="387986"/>
            </a:xfrm>
            <a:custGeom>
              <a:rect b="b" l="l" r="r" t="t"/>
              <a:pathLst>
                <a:path extrusionOk="0" h="11875" w="14917">
                  <a:moveTo>
                    <a:pt x="227" y="1"/>
                  </a:moveTo>
                  <a:cubicBezTo>
                    <a:pt x="94" y="1"/>
                    <a:pt x="1" y="123"/>
                    <a:pt x="1" y="323"/>
                  </a:cubicBezTo>
                  <a:lnTo>
                    <a:pt x="1" y="2952"/>
                  </a:lnTo>
                  <a:cubicBezTo>
                    <a:pt x="1" y="3205"/>
                    <a:pt x="191" y="3553"/>
                    <a:pt x="412" y="3680"/>
                  </a:cubicBezTo>
                  <a:lnTo>
                    <a:pt x="14505" y="11819"/>
                  </a:lnTo>
                  <a:cubicBezTo>
                    <a:pt x="14570" y="11856"/>
                    <a:pt x="14632" y="11874"/>
                    <a:pt x="14687" y="11874"/>
                  </a:cubicBezTo>
                  <a:cubicBezTo>
                    <a:pt x="14821" y="11874"/>
                    <a:pt x="14917" y="11768"/>
                    <a:pt x="14917" y="11566"/>
                  </a:cubicBezTo>
                  <a:lnTo>
                    <a:pt x="14917" y="8937"/>
                  </a:lnTo>
                  <a:cubicBezTo>
                    <a:pt x="14917" y="8652"/>
                    <a:pt x="14727" y="8335"/>
                    <a:pt x="14505" y="8177"/>
                  </a:cubicBezTo>
                  <a:lnTo>
                    <a:pt x="412" y="70"/>
                  </a:lnTo>
                  <a:cubicBezTo>
                    <a:pt x="346" y="23"/>
                    <a:pt x="283" y="1"/>
                    <a:pt x="22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14"/>
            <p:cNvSpPr/>
            <p:nvPr/>
          </p:nvSpPr>
          <p:spPr>
            <a:xfrm>
              <a:off x="1660569" y="2814139"/>
              <a:ext cx="164571" cy="102461"/>
            </a:xfrm>
            <a:custGeom>
              <a:rect b="b" l="l" r="r" t="t"/>
              <a:pathLst>
                <a:path extrusionOk="0" h="3136" w="5037">
                  <a:moveTo>
                    <a:pt x="1" y="1"/>
                  </a:moveTo>
                  <a:lnTo>
                    <a:pt x="1" y="222"/>
                  </a:lnTo>
                  <a:lnTo>
                    <a:pt x="5036" y="3136"/>
                  </a:lnTo>
                  <a:lnTo>
                    <a:pt x="5036" y="2882"/>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14"/>
            <p:cNvSpPr/>
            <p:nvPr/>
          </p:nvSpPr>
          <p:spPr>
            <a:xfrm>
              <a:off x="1660569" y="2840015"/>
              <a:ext cx="164571" cy="102461"/>
            </a:xfrm>
            <a:custGeom>
              <a:rect b="b" l="l" r="r" t="t"/>
              <a:pathLst>
                <a:path extrusionOk="0" h="3136" w="5037">
                  <a:moveTo>
                    <a:pt x="1" y="0"/>
                  </a:moveTo>
                  <a:lnTo>
                    <a:pt x="1" y="222"/>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4"/>
            <p:cNvSpPr/>
            <p:nvPr/>
          </p:nvSpPr>
          <p:spPr>
            <a:xfrm>
              <a:off x="1660569" y="2866905"/>
              <a:ext cx="164571" cy="102461"/>
            </a:xfrm>
            <a:custGeom>
              <a:rect b="b" l="l" r="r" t="t"/>
              <a:pathLst>
                <a:path extrusionOk="0" h="3136" w="5037">
                  <a:moveTo>
                    <a:pt x="1" y="1"/>
                  </a:moveTo>
                  <a:lnTo>
                    <a:pt x="1" y="222"/>
                  </a:lnTo>
                  <a:lnTo>
                    <a:pt x="5036" y="3136"/>
                  </a:lnTo>
                  <a:lnTo>
                    <a:pt x="5036" y="2883"/>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4"/>
            <p:cNvSpPr/>
            <p:nvPr/>
          </p:nvSpPr>
          <p:spPr>
            <a:xfrm>
              <a:off x="1967886" y="3015303"/>
              <a:ext cx="23818" cy="28066"/>
            </a:xfrm>
            <a:custGeom>
              <a:rect b="b" l="l" r="r" t="t"/>
              <a:pathLst>
                <a:path extrusionOk="0" h="859" w="729">
                  <a:moveTo>
                    <a:pt x="213" y="0"/>
                  </a:moveTo>
                  <a:cubicBezTo>
                    <a:pt x="182" y="0"/>
                    <a:pt x="153" y="6"/>
                    <a:pt x="127" y="19"/>
                  </a:cubicBezTo>
                  <a:cubicBezTo>
                    <a:pt x="1" y="82"/>
                    <a:pt x="1" y="336"/>
                    <a:pt x="127" y="557"/>
                  </a:cubicBezTo>
                  <a:cubicBezTo>
                    <a:pt x="232" y="740"/>
                    <a:pt x="401" y="859"/>
                    <a:pt x="528" y="859"/>
                  </a:cubicBezTo>
                  <a:cubicBezTo>
                    <a:pt x="555" y="859"/>
                    <a:pt x="580" y="853"/>
                    <a:pt x="602" y="842"/>
                  </a:cubicBezTo>
                  <a:cubicBezTo>
                    <a:pt x="729" y="779"/>
                    <a:pt x="729" y="526"/>
                    <a:pt x="602" y="304"/>
                  </a:cubicBezTo>
                  <a:cubicBezTo>
                    <a:pt x="501" y="101"/>
                    <a:pt x="339" y="0"/>
                    <a:pt x="2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4"/>
            <p:cNvSpPr/>
            <p:nvPr/>
          </p:nvSpPr>
          <p:spPr>
            <a:xfrm>
              <a:off x="2016536" y="3042813"/>
              <a:ext cx="23818" cy="28490"/>
            </a:xfrm>
            <a:custGeom>
              <a:rect b="b" l="l" r="r" t="t"/>
              <a:pathLst>
                <a:path extrusionOk="0" h="872" w="729">
                  <a:moveTo>
                    <a:pt x="227" y="0"/>
                  </a:moveTo>
                  <a:cubicBezTo>
                    <a:pt x="190" y="0"/>
                    <a:pt x="156" y="10"/>
                    <a:pt x="127" y="32"/>
                  </a:cubicBezTo>
                  <a:cubicBezTo>
                    <a:pt x="0" y="95"/>
                    <a:pt x="0" y="349"/>
                    <a:pt x="127" y="570"/>
                  </a:cubicBezTo>
                  <a:cubicBezTo>
                    <a:pt x="231" y="754"/>
                    <a:pt x="401" y="872"/>
                    <a:pt x="528" y="872"/>
                  </a:cubicBezTo>
                  <a:cubicBezTo>
                    <a:pt x="555" y="872"/>
                    <a:pt x="580" y="867"/>
                    <a:pt x="602" y="856"/>
                  </a:cubicBezTo>
                  <a:cubicBezTo>
                    <a:pt x="728" y="760"/>
                    <a:pt x="728" y="539"/>
                    <a:pt x="602" y="285"/>
                  </a:cubicBezTo>
                  <a:cubicBezTo>
                    <a:pt x="504" y="115"/>
                    <a:pt x="350" y="0"/>
                    <a:pt x="227"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4"/>
            <p:cNvSpPr/>
            <p:nvPr/>
          </p:nvSpPr>
          <p:spPr>
            <a:xfrm>
              <a:off x="2065152" y="3070585"/>
              <a:ext cx="21760" cy="28490"/>
            </a:xfrm>
            <a:custGeom>
              <a:rect b="b" l="l" r="r" t="t"/>
              <a:pathLst>
                <a:path extrusionOk="0" h="872" w="666">
                  <a:moveTo>
                    <a:pt x="209" y="0"/>
                  </a:moveTo>
                  <a:cubicBezTo>
                    <a:pt x="87" y="0"/>
                    <a:pt x="1" y="95"/>
                    <a:pt x="1" y="259"/>
                  </a:cubicBezTo>
                  <a:cubicBezTo>
                    <a:pt x="1" y="449"/>
                    <a:pt x="159" y="734"/>
                    <a:pt x="349" y="829"/>
                  </a:cubicBezTo>
                  <a:cubicBezTo>
                    <a:pt x="406" y="857"/>
                    <a:pt x="457" y="872"/>
                    <a:pt x="501" y="872"/>
                  </a:cubicBezTo>
                  <a:cubicBezTo>
                    <a:pt x="603" y="872"/>
                    <a:pt x="666" y="794"/>
                    <a:pt x="666" y="639"/>
                  </a:cubicBezTo>
                  <a:cubicBezTo>
                    <a:pt x="666" y="417"/>
                    <a:pt x="539" y="164"/>
                    <a:pt x="349" y="37"/>
                  </a:cubicBezTo>
                  <a:cubicBezTo>
                    <a:pt x="299" y="12"/>
                    <a:pt x="252" y="0"/>
                    <a:pt x="209"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4"/>
            <p:cNvSpPr/>
            <p:nvPr/>
          </p:nvSpPr>
          <p:spPr>
            <a:xfrm>
              <a:off x="1636783" y="2915325"/>
              <a:ext cx="487376" cy="387823"/>
            </a:xfrm>
            <a:custGeom>
              <a:rect b="b" l="l" r="r" t="t"/>
              <a:pathLst>
                <a:path extrusionOk="0" h="11870" w="14917">
                  <a:moveTo>
                    <a:pt x="224" y="1"/>
                  </a:moveTo>
                  <a:cubicBezTo>
                    <a:pt x="93" y="1"/>
                    <a:pt x="1" y="116"/>
                    <a:pt x="1" y="292"/>
                  </a:cubicBezTo>
                  <a:lnTo>
                    <a:pt x="1" y="2921"/>
                  </a:lnTo>
                  <a:cubicBezTo>
                    <a:pt x="1" y="3206"/>
                    <a:pt x="191" y="3554"/>
                    <a:pt x="412" y="3681"/>
                  </a:cubicBezTo>
                  <a:lnTo>
                    <a:pt x="14505" y="11820"/>
                  </a:lnTo>
                  <a:cubicBezTo>
                    <a:pt x="14564" y="11854"/>
                    <a:pt x="14621" y="11869"/>
                    <a:pt x="14673" y="11869"/>
                  </a:cubicBezTo>
                  <a:cubicBezTo>
                    <a:pt x="14815" y="11869"/>
                    <a:pt x="14917" y="11752"/>
                    <a:pt x="14917" y="11566"/>
                  </a:cubicBezTo>
                  <a:lnTo>
                    <a:pt x="14917" y="8938"/>
                  </a:lnTo>
                  <a:cubicBezTo>
                    <a:pt x="14917" y="8653"/>
                    <a:pt x="14727" y="8336"/>
                    <a:pt x="14505" y="8178"/>
                  </a:cubicBezTo>
                  <a:lnTo>
                    <a:pt x="412" y="71"/>
                  </a:lnTo>
                  <a:cubicBezTo>
                    <a:pt x="345" y="22"/>
                    <a:pt x="281" y="1"/>
                    <a:pt x="224"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1660569" y="2951755"/>
              <a:ext cx="164571" cy="102461"/>
            </a:xfrm>
            <a:custGeom>
              <a:rect b="b" l="l" r="r" t="t"/>
              <a:pathLst>
                <a:path extrusionOk="0" h="3136" w="5037">
                  <a:moveTo>
                    <a:pt x="1" y="1"/>
                  </a:moveTo>
                  <a:lnTo>
                    <a:pt x="1" y="254"/>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14"/>
            <p:cNvSpPr/>
            <p:nvPr/>
          </p:nvSpPr>
          <p:spPr>
            <a:xfrm>
              <a:off x="1660569" y="2978645"/>
              <a:ext cx="164571" cy="102494"/>
            </a:xfrm>
            <a:custGeom>
              <a:rect b="b" l="l" r="r" t="t"/>
              <a:pathLst>
                <a:path extrusionOk="0" h="3137" w="5037">
                  <a:moveTo>
                    <a:pt x="1" y="1"/>
                  </a:moveTo>
                  <a:lnTo>
                    <a:pt x="1" y="223"/>
                  </a:lnTo>
                  <a:lnTo>
                    <a:pt x="5036" y="3136"/>
                  </a:lnTo>
                  <a:lnTo>
                    <a:pt x="5036" y="2883"/>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14"/>
            <p:cNvSpPr/>
            <p:nvPr/>
          </p:nvSpPr>
          <p:spPr>
            <a:xfrm>
              <a:off x="1660569" y="3004521"/>
              <a:ext cx="164571" cy="102461"/>
            </a:xfrm>
            <a:custGeom>
              <a:rect b="b" l="l" r="r" t="t"/>
              <a:pathLst>
                <a:path extrusionOk="0" h="3136" w="5037">
                  <a:moveTo>
                    <a:pt x="1" y="1"/>
                  </a:moveTo>
                  <a:lnTo>
                    <a:pt x="1" y="254"/>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14"/>
            <p:cNvSpPr/>
            <p:nvPr/>
          </p:nvSpPr>
          <p:spPr>
            <a:xfrm>
              <a:off x="1968932" y="3153737"/>
              <a:ext cx="22773" cy="28131"/>
            </a:xfrm>
            <a:custGeom>
              <a:rect b="b" l="l" r="r" t="t"/>
              <a:pathLst>
                <a:path extrusionOk="0" h="861" w="697">
                  <a:moveTo>
                    <a:pt x="187" y="1"/>
                  </a:moveTo>
                  <a:cubicBezTo>
                    <a:pt x="77" y="1"/>
                    <a:pt x="0" y="93"/>
                    <a:pt x="0" y="247"/>
                  </a:cubicBezTo>
                  <a:cubicBezTo>
                    <a:pt x="0" y="437"/>
                    <a:pt x="159" y="722"/>
                    <a:pt x="349" y="817"/>
                  </a:cubicBezTo>
                  <a:cubicBezTo>
                    <a:pt x="406" y="846"/>
                    <a:pt x="460" y="860"/>
                    <a:pt x="508" y="860"/>
                  </a:cubicBezTo>
                  <a:cubicBezTo>
                    <a:pt x="619" y="860"/>
                    <a:pt x="697" y="783"/>
                    <a:pt x="697" y="627"/>
                  </a:cubicBezTo>
                  <a:cubicBezTo>
                    <a:pt x="697" y="406"/>
                    <a:pt x="539" y="152"/>
                    <a:pt x="349" y="57"/>
                  </a:cubicBezTo>
                  <a:cubicBezTo>
                    <a:pt x="291" y="19"/>
                    <a:pt x="235" y="1"/>
                    <a:pt x="1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2016536" y="3181443"/>
              <a:ext cx="23818" cy="28523"/>
            </a:xfrm>
            <a:custGeom>
              <a:rect b="b" l="l" r="r" t="t"/>
              <a:pathLst>
                <a:path extrusionOk="0" h="873" w="729">
                  <a:moveTo>
                    <a:pt x="227" y="1"/>
                  </a:moveTo>
                  <a:cubicBezTo>
                    <a:pt x="190" y="1"/>
                    <a:pt x="156" y="11"/>
                    <a:pt x="127" y="33"/>
                  </a:cubicBezTo>
                  <a:cubicBezTo>
                    <a:pt x="0" y="96"/>
                    <a:pt x="0" y="349"/>
                    <a:pt x="127" y="571"/>
                  </a:cubicBezTo>
                  <a:cubicBezTo>
                    <a:pt x="231" y="754"/>
                    <a:pt x="401" y="872"/>
                    <a:pt x="528" y="872"/>
                  </a:cubicBezTo>
                  <a:cubicBezTo>
                    <a:pt x="555" y="872"/>
                    <a:pt x="580" y="867"/>
                    <a:pt x="602" y="856"/>
                  </a:cubicBezTo>
                  <a:cubicBezTo>
                    <a:pt x="728" y="761"/>
                    <a:pt x="728" y="508"/>
                    <a:pt x="602" y="286"/>
                  </a:cubicBezTo>
                  <a:cubicBezTo>
                    <a:pt x="504" y="115"/>
                    <a:pt x="350" y="1"/>
                    <a:pt x="22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14"/>
            <p:cNvSpPr/>
            <p:nvPr/>
          </p:nvSpPr>
          <p:spPr>
            <a:xfrm>
              <a:off x="2065152" y="3209051"/>
              <a:ext cx="21760" cy="28490"/>
            </a:xfrm>
            <a:custGeom>
              <a:rect b="b" l="l" r="r" t="t"/>
              <a:pathLst>
                <a:path extrusionOk="0" h="872" w="666">
                  <a:moveTo>
                    <a:pt x="190" y="0"/>
                  </a:moveTo>
                  <a:cubicBezTo>
                    <a:pt x="78" y="0"/>
                    <a:pt x="1" y="78"/>
                    <a:pt x="1" y="233"/>
                  </a:cubicBezTo>
                  <a:cubicBezTo>
                    <a:pt x="1" y="455"/>
                    <a:pt x="159" y="708"/>
                    <a:pt x="349" y="835"/>
                  </a:cubicBezTo>
                  <a:cubicBezTo>
                    <a:pt x="400" y="860"/>
                    <a:pt x="446" y="872"/>
                    <a:pt x="487" y="872"/>
                  </a:cubicBezTo>
                  <a:cubicBezTo>
                    <a:pt x="598" y="872"/>
                    <a:pt x="666" y="784"/>
                    <a:pt x="666" y="645"/>
                  </a:cubicBezTo>
                  <a:cubicBezTo>
                    <a:pt x="666" y="423"/>
                    <a:pt x="539" y="169"/>
                    <a:pt x="349" y="43"/>
                  </a:cubicBezTo>
                  <a:cubicBezTo>
                    <a:pt x="292" y="14"/>
                    <a:pt x="238" y="0"/>
                    <a:pt x="190"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14"/>
            <p:cNvSpPr/>
            <p:nvPr/>
          </p:nvSpPr>
          <p:spPr>
            <a:xfrm>
              <a:off x="1636783" y="3053595"/>
              <a:ext cx="487376" cy="387790"/>
            </a:xfrm>
            <a:custGeom>
              <a:rect b="b" l="l" r="r" t="t"/>
              <a:pathLst>
                <a:path extrusionOk="0" h="11869" w="14917">
                  <a:moveTo>
                    <a:pt x="244" y="1"/>
                  </a:moveTo>
                  <a:cubicBezTo>
                    <a:pt x="102" y="1"/>
                    <a:pt x="1" y="118"/>
                    <a:pt x="1" y="304"/>
                  </a:cubicBezTo>
                  <a:lnTo>
                    <a:pt x="1" y="2932"/>
                  </a:lnTo>
                  <a:cubicBezTo>
                    <a:pt x="1" y="3217"/>
                    <a:pt x="191" y="3534"/>
                    <a:pt x="412" y="3692"/>
                  </a:cubicBezTo>
                  <a:lnTo>
                    <a:pt x="14505" y="11800"/>
                  </a:lnTo>
                  <a:cubicBezTo>
                    <a:pt x="14571" y="11847"/>
                    <a:pt x="14634" y="11869"/>
                    <a:pt x="14690" y="11869"/>
                  </a:cubicBezTo>
                  <a:cubicBezTo>
                    <a:pt x="14823" y="11869"/>
                    <a:pt x="14917" y="11747"/>
                    <a:pt x="14917" y="11546"/>
                  </a:cubicBezTo>
                  <a:lnTo>
                    <a:pt x="14917" y="8949"/>
                  </a:lnTo>
                  <a:cubicBezTo>
                    <a:pt x="14917" y="8664"/>
                    <a:pt x="14727" y="8316"/>
                    <a:pt x="14505" y="8189"/>
                  </a:cubicBezTo>
                  <a:lnTo>
                    <a:pt x="412" y="50"/>
                  </a:lnTo>
                  <a:cubicBezTo>
                    <a:pt x="353" y="17"/>
                    <a:pt x="296" y="1"/>
                    <a:pt x="244"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14"/>
            <p:cNvSpPr/>
            <p:nvPr/>
          </p:nvSpPr>
          <p:spPr>
            <a:xfrm>
              <a:off x="1660569" y="3090417"/>
              <a:ext cx="164571" cy="102461"/>
            </a:xfrm>
            <a:custGeom>
              <a:rect b="b" l="l" r="r" t="t"/>
              <a:pathLst>
                <a:path extrusionOk="0" h="3136" w="5037">
                  <a:moveTo>
                    <a:pt x="1" y="0"/>
                  </a:moveTo>
                  <a:lnTo>
                    <a:pt x="1" y="222"/>
                  </a:lnTo>
                  <a:lnTo>
                    <a:pt x="5036" y="3135"/>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1660569" y="3117307"/>
              <a:ext cx="164571" cy="102461"/>
            </a:xfrm>
            <a:custGeom>
              <a:rect b="b" l="l" r="r" t="t"/>
              <a:pathLst>
                <a:path extrusionOk="0" h="3136" w="5037">
                  <a:moveTo>
                    <a:pt x="1" y="1"/>
                  </a:moveTo>
                  <a:lnTo>
                    <a:pt x="1" y="222"/>
                  </a:lnTo>
                  <a:lnTo>
                    <a:pt x="5036" y="3136"/>
                  </a:lnTo>
                  <a:lnTo>
                    <a:pt x="5036" y="2882"/>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14"/>
            <p:cNvSpPr/>
            <p:nvPr/>
          </p:nvSpPr>
          <p:spPr>
            <a:xfrm>
              <a:off x="1660569" y="3143183"/>
              <a:ext cx="164571" cy="102461"/>
            </a:xfrm>
            <a:custGeom>
              <a:rect b="b" l="l" r="r" t="t"/>
              <a:pathLst>
                <a:path extrusionOk="0" h="3136" w="5037">
                  <a:moveTo>
                    <a:pt x="1" y="0"/>
                  </a:moveTo>
                  <a:lnTo>
                    <a:pt x="1" y="222"/>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14"/>
            <p:cNvSpPr/>
            <p:nvPr/>
          </p:nvSpPr>
          <p:spPr>
            <a:xfrm>
              <a:off x="1967886" y="3291647"/>
              <a:ext cx="23818" cy="28490"/>
            </a:xfrm>
            <a:custGeom>
              <a:rect b="b" l="l" r="r" t="t"/>
              <a:pathLst>
                <a:path extrusionOk="0" h="872" w="729">
                  <a:moveTo>
                    <a:pt x="201" y="0"/>
                  </a:moveTo>
                  <a:cubicBezTo>
                    <a:pt x="174" y="0"/>
                    <a:pt x="149" y="6"/>
                    <a:pt x="127" y="17"/>
                  </a:cubicBezTo>
                  <a:cubicBezTo>
                    <a:pt x="1" y="112"/>
                    <a:pt x="1" y="365"/>
                    <a:pt x="127" y="587"/>
                  </a:cubicBezTo>
                  <a:cubicBezTo>
                    <a:pt x="225" y="758"/>
                    <a:pt x="379" y="872"/>
                    <a:pt x="502" y="872"/>
                  </a:cubicBezTo>
                  <a:cubicBezTo>
                    <a:pt x="539" y="872"/>
                    <a:pt x="573" y="862"/>
                    <a:pt x="602" y="840"/>
                  </a:cubicBezTo>
                  <a:cubicBezTo>
                    <a:pt x="729" y="777"/>
                    <a:pt x="729" y="523"/>
                    <a:pt x="602" y="302"/>
                  </a:cubicBezTo>
                  <a:cubicBezTo>
                    <a:pt x="498" y="119"/>
                    <a:pt x="328" y="0"/>
                    <a:pt x="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2017549" y="3319746"/>
              <a:ext cx="21760" cy="28490"/>
            </a:xfrm>
            <a:custGeom>
              <a:rect b="b" l="l" r="r" t="t"/>
              <a:pathLst>
                <a:path extrusionOk="0" h="872" w="666">
                  <a:moveTo>
                    <a:pt x="179" y="1"/>
                  </a:moveTo>
                  <a:cubicBezTo>
                    <a:pt x="78" y="1"/>
                    <a:pt x="1" y="78"/>
                    <a:pt x="1" y="233"/>
                  </a:cubicBezTo>
                  <a:cubicBezTo>
                    <a:pt x="1" y="455"/>
                    <a:pt x="159" y="708"/>
                    <a:pt x="317" y="835"/>
                  </a:cubicBezTo>
                  <a:cubicBezTo>
                    <a:pt x="367" y="860"/>
                    <a:pt x="415" y="872"/>
                    <a:pt x="458" y="872"/>
                  </a:cubicBezTo>
                  <a:cubicBezTo>
                    <a:pt x="579" y="872"/>
                    <a:pt x="666" y="777"/>
                    <a:pt x="666" y="613"/>
                  </a:cubicBezTo>
                  <a:cubicBezTo>
                    <a:pt x="666" y="423"/>
                    <a:pt x="507" y="170"/>
                    <a:pt x="317" y="43"/>
                  </a:cubicBezTo>
                  <a:cubicBezTo>
                    <a:pt x="270" y="15"/>
                    <a:pt x="222" y="1"/>
                    <a:pt x="179"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p:nvPr/>
          </p:nvSpPr>
          <p:spPr>
            <a:xfrm>
              <a:off x="2064107" y="3347517"/>
              <a:ext cx="23851" cy="28098"/>
            </a:xfrm>
            <a:custGeom>
              <a:rect b="b" l="l" r="r" t="t"/>
              <a:pathLst>
                <a:path extrusionOk="0" h="860" w="730">
                  <a:moveTo>
                    <a:pt x="201" y="0"/>
                  </a:moveTo>
                  <a:cubicBezTo>
                    <a:pt x="175" y="0"/>
                    <a:pt x="150" y="6"/>
                    <a:pt x="128" y="17"/>
                  </a:cubicBezTo>
                  <a:cubicBezTo>
                    <a:pt x="1" y="80"/>
                    <a:pt x="1" y="333"/>
                    <a:pt x="128" y="555"/>
                  </a:cubicBezTo>
                  <a:cubicBezTo>
                    <a:pt x="229" y="758"/>
                    <a:pt x="391" y="859"/>
                    <a:pt x="517" y="859"/>
                  </a:cubicBezTo>
                  <a:cubicBezTo>
                    <a:pt x="548" y="859"/>
                    <a:pt x="577" y="853"/>
                    <a:pt x="603" y="840"/>
                  </a:cubicBezTo>
                  <a:cubicBezTo>
                    <a:pt x="729" y="777"/>
                    <a:pt x="729" y="523"/>
                    <a:pt x="603" y="302"/>
                  </a:cubicBezTo>
                  <a:cubicBezTo>
                    <a:pt x="498" y="119"/>
                    <a:pt x="329" y="0"/>
                    <a:pt x="201"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14"/>
            <p:cNvSpPr/>
            <p:nvPr/>
          </p:nvSpPr>
          <p:spPr>
            <a:xfrm>
              <a:off x="1636783" y="3192094"/>
              <a:ext cx="487376" cy="387496"/>
            </a:xfrm>
            <a:custGeom>
              <a:rect b="b" l="l" r="r" t="t"/>
              <a:pathLst>
                <a:path extrusionOk="0" h="11860" w="14917">
                  <a:moveTo>
                    <a:pt x="230" y="0"/>
                  </a:moveTo>
                  <a:cubicBezTo>
                    <a:pt x="96" y="0"/>
                    <a:pt x="1" y="107"/>
                    <a:pt x="1" y="308"/>
                  </a:cubicBezTo>
                  <a:lnTo>
                    <a:pt x="1" y="2937"/>
                  </a:lnTo>
                  <a:cubicBezTo>
                    <a:pt x="1" y="3190"/>
                    <a:pt x="191" y="3539"/>
                    <a:pt x="412" y="3665"/>
                  </a:cubicBezTo>
                  <a:lnTo>
                    <a:pt x="14505" y="11804"/>
                  </a:lnTo>
                  <a:cubicBezTo>
                    <a:pt x="14570" y="11841"/>
                    <a:pt x="14632" y="11859"/>
                    <a:pt x="14687" y="11859"/>
                  </a:cubicBezTo>
                  <a:cubicBezTo>
                    <a:pt x="14821" y="11859"/>
                    <a:pt x="14917" y="11753"/>
                    <a:pt x="14917" y="11551"/>
                  </a:cubicBezTo>
                  <a:lnTo>
                    <a:pt x="14917" y="8922"/>
                  </a:lnTo>
                  <a:cubicBezTo>
                    <a:pt x="14917" y="8669"/>
                    <a:pt x="14727" y="8321"/>
                    <a:pt x="14505" y="8194"/>
                  </a:cubicBezTo>
                  <a:lnTo>
                    <a:pt x="412" y="55"/>
                  </a:lnTo>
                  <a:cubicBezTo>
                    <a:pt x="348" y="18"/>
                    <a:pt x="286" y="0"/>
                    <a:pt x="230"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1660569" y="3229047"/>
              <a:ext cx="164571" cy="102494"/>
            </a:xfrm>
            <a:custGeom>
              <a:rect b="b" l="l" r="r" t="t"/>
              <a:pathLst>
                <a:path extrusionOk="0" h="3137" w="5037">
                  <a:moveTo>
                    <a:pt x="1" y="1"/>
                  </a:moveTo>
                  <a:lnTo>
                    <a:pt x="1" y="223"/>
                  </a:lnTo>
                  <a:lnTo>
                    <a:pt x="5036" y="3136"/>
                  </a:lnTo>
                  <a:lnTo>
                    <a:pt x="5036" y="2883"/>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14"/>
            <p:cNvSpPr/>
            <p:nvPr/>
          </p:nvSpPr>
          <p:spPr>
            <a:xfrm>
              <a:off x="1660569" y="3254923"/>
              <a:ext cx="164571" cy="102461"/>
            </a:xfrm>
            <a:custGeom>
              <a:rect b="b" l="l" r="r" t="t"/>
              <a:pathLst>
                <a:path extrusionOk="0" h="3136" w="5037">
                  <a:moveTo>
                    <a:pt x="1" y="1"/>
                  </a:moveTo>
                  <a:lnTo>
                    <a:pt x="1" y="254"/>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14"/>
            <p:cNvSpPr/>
            <p:nvPr/>
          </p:nvSpPr>
          <p:spPr>
            <a:xfrm>
              <a:off x="1660569" y="3281813"/>
              <a:ext cx="164571" cy="102494"/>
            </a:xfrm>
            <a:custGeom>
              <a:rect b="b" l="l" r="r" t="t"/>
              <a:pathLst>
                <a:path extrusionOk="0" h="3137" w="5037">
                  <a:moveTo>
                    <a:pt x="1" y="1"/>
                  </a:moveTo>
                  <a:lnTo>
                    <a:pt x="1" y="223"/>
                  </a:lnTo>
                  <a:lnTo>
                    <a:pt x="5036" y="3136"/>
                  </a:lnTo>
                  <a:lnTo>
                    <a:pt x="5036" y="2883"/>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14"/>
            <p:cNvSpPr/>
            <p:nvPr/>
          </p:nvSpPr>
          <p:spPr>
            <a:xfrm>
              <a:off x="1967886" y="3430277"/>
              <a:ext cx="23818" cy="28523"/>
            </a:xfrm>
            <a:custGeom>
              <a:rect b="b" l="l" r="r" t="t"/>
              <a:pathLst>
                <a:path extrusionOk="0" h="873" w="729">
                  <a:moveTo>
                    <a:pt x="201" y="1"/>
                  </a:moveTo>
                  <a:cubicBezTo>
                    <a:pt x="174" y="1"/>
                    <a:pt x="149" y="6"/>
                    <a:pt x="127" y="17"/>
                  </a:cubicBezTo>
                  <a:cubicBezTo>
                    <a:pt x="1" y="112"/>
                    <a:pt x="1" y="334"/>
                    <a:pt x="127" y="587"/>
                  </a:cubicBezTo>
                  <a:cubicBezTo>
                    <a:pt x="225" y="758"/>
                    <a:pt x="379" y="873"/>
                    <a:pt x="502" y="873"/>
                  </a:cubicBezTo>
                  <a:cubicBezTo>
                    <a:pt x="539" y="873"/>
                    <a:pt x="573" y="862"/>
                    <a:pt x="602" y="841"/>
                  </a:cubicBezTo>
                  <a:cubicBezTo>
                    <a:pt x="729" y="777"/>
                    <a:pt x="729" y="524"/>
                    <a:pt x="602" y="302"/>
                  </a:cubicBezTo>
                  <a:cubicBezTo>
                    <a:pt x="498" y="119"/>
                    <a:pt x="328"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14"/>
            <p:cNvSpPr/>
            <p:nvPr/>
          </p:nvSpPr>
          <p:spPr>
            <a:xfrm>
              <a:off x="2017549" y="3457950"/>
              <a:ext cx="21760" cy="28556"/>
            </a:xfrm>
            <a:custGeom>
              <a:rect b="b" l="l" r="r" t="t"/>
              <a:pathLst>
                <a:path extrusionOk="0" h="874" w="666">
                  <a:moveTo>
                    <a:pt x="177" y="0"/>
                  </a:moveTo>
                  <a:cubicBezTo>
                    <a:pt x="77" y="0"/>
                    <a:pt x="1" y="93"/>
                    <a:pt x="1" y="247"/>
                  </a:cubicBezTo>
                  <a:cubicBezTo>
                    <a:pt x="1" y="469"/>
                    <a:pt x="159" y="722"/>
                    <a:pt x="317" y="817"/>
                  </a:cubicBezTo>
                  <a:cubicBezTo>
                    <a:pt x="376" y="856"/>
                    <a:pt x="431" y="874"/>
                    <a:pt x="479" y="874"/>
                  </a:cubicBezTo>
                  <a:cubicBezTo>
                    <a:pt x="589" y="874"/>
                    <a:pt x="666" y="781"/>
                    <a:pt x="666" y="627"/>
                  </a:cubicBezTo>
                  <a:cubicBezTo>
                    <a:pt x="666" y="405"/>
                    <a:pt x="507" y="152"/>
                    <a:pt x="317" y="57"/>
                  </a:cubicBezTo>
                  <a:cubicBezTo>
                    <a:pt x="269" y="18"/>
                    <a:pt x="221" y="0"/>
                    <a:pt x="177"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14"/>
            <p:cNvSpPr/>
            <p:nvPr/>
          </p:nvSpPr>
          <p:spPr>
            <a:xfrm>
              <a:off x="2064107" y="3485657"/>
              <a:ext cx="23851" cy="28523"/>
            </a:xfrm>
            <a:custGeom>
              <a:rect b="b" l="l" r="r" t="t"/>
              <a:pathLst>
                <a:path extrusionOk="0" h="873" w="730">
                  <a:moveTo>
                    <a:pt x="227" y="0"/>
                  </a:moveTo>
                  <a:cubicBezTo>
                    <a:pt x="191" y="0"/>
                    <a:pt x="157" y="11"/>
                    <a:pt x="128" y="32"/>
                  </a:cubicBezTo>
                  <a:cubicBezTo>
                    <a:pt x="1" y="96"/>
                    <a:pt x="1" y="349"/>
                    <a:pt x="128" y="571"/>
                  </a:cubicBezTo>
                  <a:cubicBezTo>
                    <a:pt x="232" y="754"/>
                    <a:pt x="401" y="872"/>
                    <a:pt x="529" y="872"/>
                  </a:cubicBezTo>
                  <a:cubicBezTo>
                    <a:pt x="556" y="872"/>
                    <a:pt x="580" y="867"/>
                    <a:pt x="603" y="856"/>
                  </a:cubicBezTo>
                  <a:cubicBezTo>
                    <a:pt x="729" y="761"/>
                    <a:pt x="729" y="539"/>
                    <a:pt x="603" y="286"/>
                  </a:cubicBezTo>
                  <a:cubicBezTo>
                    <a:pt x="505" y="115"/>
                    <a:pt x="351" y="0"/>
                    <a:pt x="227"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14"/>
            <p:cNvSpPr/>
            <p:nvPr/>
          </p:nvSpPr>
          <p:spPr>
            <a:xfrm>
              <a:off x="1636783" y="3330266"/>
              <a:ext cx="487376" cy="387953"/>
            </a:xfrm>
            <a:custGeom>
              <a:rect b="b" l="l" r="r" t="t"/>
              <a:pathLst>
                <a:path extrusionOk="0" h="11874" w="14917">
                  <a:moveTo>
                    <a:pt x="227" y="1"/>
                  </a:moveTo>
                  <a:cubicBezTo>
                    <a:pt x="94" y="1"/>
                    <a:pt x="1" y="123"/>
                    <a:pt x="1" y="323"/>
                  </a:cubicBezTo>
                  <a:lnTo>
                    <a:pt x="1" y="2952"/>
                  </a:lnTo>
                  <a:cubicBezTo>
                    <a:pt x="1" y="3205"/>
                    <a:pt x="191" y="3553"/>
                    <a:pt x="412" y="3680"/>
                  </a:cubicBezTo>
                  <a:lnTo>
                    <a:pt x="14505" y="11819"/>
                  </a:lnTo>
                  <a:cubicBezTo>
                    <a:pt x="14570" y="11856"/>
                    <a:pt x="14632" y="11874"/>
                    <a:pt x="14687" y="11874"/>
                  </a:cubicBezTo>
                  <a:cubicBezTo>
                    <a:pt x="14821" y="11874"/>
                    <a:pt x="14917" y="11767"/>
                    <a:pt x="14917" y="11566"/>
                  </a:cubicBezTo>
                  <a:lnTo>
                    <a:pt x="14917" y="8937"/>
                  </a:lnTo>
                  <a:cubicBezTo>
                    <a:pt x="14917" y="8652"/>
                    <a:pt x="14727" y="8335"/>
                    <a:pt x="14505" y="8177"/>
                  </a:cubicBezTo>
                  <a:lnTo>
                    <a:pt x="412" y="70"/>
                  </a:lnTo>
                  <a:cubicBezTo>
                    <a:pt x="346" y="23"/>
                    <a:pt x="283" y="1"/>
                    <a:pt x="22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14"/>
            <p:cNvSpPr/>
            <p:nvPr/>
          </p:nvSpPr>
          <p:spPr>
            <a:xfrm>
              <a:off x="1660569" y="3367709"/>
              <a:ext cx="164571" cy="102461"/>
            </a:xfrm>
            <a:custGeom>
              <a:rect b="b" l="l" r="r" t="t"/>
              <a:pathLst>
                <a:path extrusionOk="0" h="3136" w="5037">
                  <a:moveTo>
                    <a:pt x="1" y="0"/>
                  </a:moveTo>
                  <a:lnTo>
                    <a:pt x="1" y="222"/>
                  </a:lnTo>
                  <a:lnTo>
                    <a:pt x="5036" y="3136"/>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14"/>
            <p:cNvSpPr/>
            <p:nvPr/>
          </p:nvSpPr>
          <p:spPr>
            <a:xfrm>
              <a:off x="1660569" y="3393585"/>
              <a:ext cx="164571" cy="102461"/>
            </a:xfrm>
            <a:custGeom>
              <a:rect b="b" l="l" r="r" t="t"/>
              <a:pathLst>
                <a:path extrusionOk="0" h="3136" w="5037">
                  <a:moveTo>
                    <a:pt x="1" y="0"/>
                  </a:moveTo>
                  <a:lnTo>
                    <a:pt x="1" y="222"/>
                  </a:lnTo>
                  <a:lnTo>
                    <a:pt x="5036" y="3135"/>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14"/>
            <p:cNvSpPr/>
            <p:nvPr/>
          </p:nvSpPr>
          <p:spPr>
            <a:xfrm>
              <a:off x="1660569" y="3420475"/>
              <a:ext cx="164571" cy="102461"/>
            </a:xfrm>
            <a:custGeom>
              <a:rect b="b" l="l" r="r" t="t"/>
              <a:pathLst>
                <a:path extrusionOk="0" h="3136" w="5037">
                  <a:moveTo>
                    <a:pt x="1" y="1"/>
                  </a:moveTo>
                  <a:lnTo>
                    <a:pt x="1" y="222"/>
                  </a:lnTo>
                  <a:lnTo>
                    <a:pt x="5036" y="3136"/>
                  </a:lnTo>
                  <a:lnTo>
                    <a:pt x="5036" y="2882"/>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14"/>
            <p:cNvSpPr/>
            <p:nvPr/>
          </p:nvSpPr>
          <p:spPr>
            <a:xfrm>
              <a:off x="1967886" y="3568841"/>
              <a:ext cx="23818" cy="28098"/>
            </a:xfrm>
            <a:custGeom>
              <a:rect b="b" l="l" r="r" t="t"/>
              <a:pathLst>
                <a:path extrusionOk="0" h="860" w="729">
                  <a:moveTo>
                    <a:pt x="213" y="1"/>
                  </a:moveTo>
                  <a:cubicBezTo>
                    <a:pt x="182" y="1"/>
                    <a:pt x="153" y="7"/>
                    <a:pt x="127" y="20"/>
                  </a:cubicBezTo>
                  <a:cubicBezTo>
                    <a:pt x="1" y="83"/>
                    <a:pt x="1" y="337"/>
                    <a:pt x="127" y="558"/>
                  </a:cubicBezTo>
                  <a:cubicBezTo>
                    <a:pt x="232" y="741"/>
                    <a:pt x="401" y="860"/>
                    <a:pt x="528" y="860"/>
                  </a:cubicBezTo>
                  <a:cubicBezTo>
                    <a:pt x="555" y="860"/>
                    <a:pt x="580" y="854"/>
                    <a:pt x="602" y="843"/>
                  </a:cubicBezTo>
                  <a:cubicBezTo>
                    <a:pt x="729" y="780"/>
                    <a:pt x="729" y="527"/>
                    <a:pt x="602" y="305"/>
                  </a:cubicBezTo>
                  <a:cubicBezTo>
                    <a:pt x="501" y="102"/>
                    <a:pt x="339" y="1"/>
                    <a:pt x="2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4"/>
            <p:cNvSpPr/>
            <p:nvPr/>
          </p:nvSpPr>
          <p:spPr>
            <a:xfrm>
              <a:off x="2016536" y="3596384"/>
              <a:ext cx="23818" cy="28490"/>
            </a:xfrm>
            <a:custGeom>
              <a:rect b="b" l="l" r="r" t="t"/>
              <a:pathLst>
                <a:path extrusionOk="0" h="872" w="729">
                  <a:moveTo>
                    <a:pt x="227" y="0"/>
                  </a:moveTo>
                  <a:cubicBezTo>
                    <a:pt x="190" y="0"/>
                    <a:pt x="156" y="10"/>
                    <a:pt x="127" y="32"/>
                  </a:cubicBezTo>
                  <a:cubicBezTo>
                    <a:pt x="0" y="95"/>
                    <a:pt x="0" y="349"/>
                    <a:pt x="127" y="570"/>
                  </a:cubicBezTo>
                  <a:cubicBezTo>
                    <a:pt x="231" y="753"/>
                    <a:pt x="401" y="872"/>
                    <a:pt x="528" y="872"/>
                  </a:cubicBezTo>
                  <a:cubicBezTo>
                    <a:pt x="555" y="872"/>
                    <a:pt x="580" y="866"/>
                    <a:pt x="602" y="855"/>
                  </a:cubicBezTo>
                  <a:cubicBezTo>
                    <a:pt x="728" y="760"/>
                    <a:pt x="728" y="539"/>
                    <a:pt x="602" y="285"/>
                  </a:cubicBezTo>
                  <a:cubicBezTo>
                    <a:pt x="504" y="114"/>
                    <a:pt x="350" y="0"/>
                    <a:pt x="227"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14"/>
            <p:cNvSpPr/>
            <p:nvPr/>
          </p:nvSpPr>
          <p:spPr>
            <a:xfrm>
              <a:off x="2065152" y="3624123"/>
              <a:ext cx="21760" cy="28523"/>
            </a:xfrm>
            <a:custGeom>
              <a:rect b="b" l="l" r="r" t="t"/>
              <a:pathLst>
                <a:path extrusionOk="0" h="873" w="666">
                  <a:moveTo>
                    <a:pt x="205" y="1"/>
                  </a:moveTo>
                  <a:cubicBezTo>
                    <a:pt x="85" y="1"/>
                    <a:pt x="1" y="89"/>
                    <a:pt x="1" y="228"/>
                  </a:cubicBezTo>
                  <a:cubicBezTo>
                    <a:pt x="1" y="450"/>
                    <a:pt x="159" y="735"/>
                    <a:pt x="349" y="830"/>
                  </a:cubicBezTo>
                  <a:cubicBezTo>
                    <a:pt x="406" y="858"/>
                    <a:pt x="457" y="873"/>
                    <a:pt x="501" y="873"/>
                  </a:cubicBezTo>
                  <a:cubicBezTo>
                    <a:pt x="603" y="873"/>
                    <a:pt x="666" y="795"/>
                    <a:pt x="666" y="640"/>
                  </a:cubicBezTo>
                  <a:cubicBezTo>
                    <a:pt x="666" y="418"/>
                    <a:pt x="539" y="165"/>
                    <a:pt x="349" y="38"/>
                  </a:cubicBezTo>
                  <a:cubicBezTo>
                    <a:pt x="298" y="13"/>
                    <a:pt x="249" y="1"/>
                    <a:pt x="205"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14"/>
            <p:cNvSpPr/>
            <p:nvPr/>
          </p:nvSpPr>
          <p:spPr>
            <a:xfrm>
              <a:off x="1636783" y="3468896"/>
              <a:ext cx="487376" cy="387823"/>
            </a:xfrm>
            <a:custGeom>
              <a:rect b="b" l="l" r="r" t="t"/>
              <a:pathLst>
                <a:path extrusionOk="0" h="11870" w="14917">
                  <a:moveTo>
                    <a:pt x="224" y="1"/>
                  </a:moveTo>
                  <a:cubicBezTo>
                    <a:pt x="93" y="1"/>
                    <a:pt x="1" y="116"/>
                    <a:pt x="1" y="292"/>
                  </a:cubicBezTo>
                  <a:lnTo>
                    <a:pt x="1" y="2921"/>
                  </a:lnTo>
                  <a:cubicBezTo>
                    <a:pt x="1" y="3206"/>
                    <a:pt x="191" y="3522"/>
                    <a:pt x="412" y="3681"/>
                  </a:cubicBezTo>
                  <a:lnTo>
                    <a:pt x="14505" y="11820"/>
                  </a:lnTo>
                  <a:cubicBezTo>
                    <a:pt x="14564" y="11853"/>
                    <a:pt x="14621" y="11869"/>
                    <a:pt x="14673" y="11869"/>
                  </a:cubicBezTo>
                  <a:cubicBezTo>
                    <a:pt x="14815" y="11869"/>
                    <a:pt x="14917" y="11752"/>
                    <a:pt x="14917" y="11566"/>
                  </a:cubicBezTo>
                  <a:lnTo>
                    <a:pt x="14917" y="8938"/>
                  </a:lnTo>
                  <a:cubicBezTo>
                    <a:pt x="14917" y="8653"/>
                    <a:pt x="14727" y="8336"/>
                    <a:pt x="14505" y="8178"/>
                  </a:cubicBezTo>
                  <a:lnTo>
                    <a:pt x="412" y="70"/>
                  </a:lnTo>
                  <a:cubicBezTo>
                    <a:pt x="345" y="22"/>
                    <a:pt x="281" y="1"/>
                    <a:pt x="224"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14"/>
            <p:cNvSpPr/>
            <p:nvPr/>
          </p:nvSpPr>
          <p:spPr>
            <a:xfrm>
              <a:off x="1660569" y="3505325"/>
              <a:ext cx="164571" cy="102461"/>
            </a:xfrm>
            <a:custGeom>
              <a:rect b="b" l="l" r="r" t="t"/>
              <a:pathLst>
                <a:path extrusionOk="0" h="3136" w="5037">
                  <a:moveTo>
                    <a:pt x="1" y="0"/>
                  </a:moveTo>
                  <a:lnTo>
                    <a:pt x="1" y="254"/>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14"/>
            <p:cNvSpPr/>
            <p:nvPr/>
          </p:nvSpPr>
          <p:spPr>
            <a:xfrm>
              <a:off x="1660569" y="3532215"/>
              <a:ext cx="164571" cy="102494"/>
            </a:xfrm>
            <a:custGeom>
              <a:rect b="b" l="l" r="r" t="t"/>
              <a:pathLst>
                <a:path extrusionOk="0" h="3137" w="5037">
                  <a:moveTo>
                    <a:pt x="1" y="1"/>
                  </a:moveTo>
                  <a:lnTo>
                    <a:pt x="1" y="223"/>
                  </a:lnTo>
                  <a:lnTo>
                    <a:pt x="5036" y="3136"/>
                  </a:lnTo>
                  <a:lnTo>
                    <a:pt x="5036" y="2883"/>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14"/>
            <p:cNvSpPr/>
            <p:nvPr/>
          </p:nvSpPr>
          <p:spPr>
            <a:xfrm>
              <a:off x="1660569" y="3558091"/>
              <a:ext cx="164571" cy="102461"/>
            </a:xfrm>
            <a:custGeom>
              <a:rect b="b" l="l" r="r" t="t"/>
              <a:pathLst>
                <a:path extrusionOk="0" h="3136" w="5037">
                  <a:moveTo>
                    <a:pt x="1" y="1"/>
                  </a:moveTo>
                  <a:lnTo>
                    <a:pt x="1" y="254"/>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14"/>
            <p:cNvSpPr/>
            <p:nvPr/>
          </p:nvSpPr>
          <p:spPr>
            <a:xfrm>
              <a:off x="1968932" y="3706915"/>
              <a:ext cx="22773" cy="28523"/>
            </a:xfrm>
            <a:custGeom>
              <a:rect b="b" l="l" r="r" t="t"/>
              <a:pathLst>
                <a:path extrusionOk="0" h="873" w="697">
                  <a:moveTo>
                    <a:pt x="208" y="1"/>
                  </a:moveTo>
                  <a:cubicBezTo>
                    <a:pt x="87" y="1"/>
                    <a:pt x="0" y="95"/>
                    <a:pt x="0" y="259"/>
                  </a:cubicBezTo>
                  <a:cubicBezTo>
                    <a:pt x="0" y="449"/>
                    <a:pt x="159" y="734"/>
                    <a:pt x="349" y="829"/>
                  </a:cubicBezTo>
                  <a:cubicBezTo>
                    <a:pt x="406" y="858"/>
                    <a:pt x="460" y="872"/>
                    <a:pt x="508" y="872"/>
                  </a:cubicBezTo>
                  <a:cubicBezTo>
                    <a:pt x="619" y="872"/>
                    <a:pt x="697" y="794"/>
                    <a:pt x="697" y="639"/>
                  </a:cubicBezTo>
                  <a:cubicBezTo>
                    <a:pt x="697" y="418"/>
                    <a:pt x="539" y="164"/>
                    <a:pt x="349" y="38"/>
                  </a:cubicBezTo>
                  <a:cubicBezTo>
                    <a:pt x="299" y="13"/>
                    <a:pt x="251" y="1"/>
                    <a:pt x="2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14"/>
            <p:cNvSpPr/>
            <p:nvPr/>
          </p:nvSpPr>
          <p:spPr>
            <a:xfrm>
              <a:off x="2016536" y="3734490"/>
              <a:ext cx="23818" cy="28523"/>
            </a:xfrm>
            <a:custGeom>
              <a:rect b="b" l="l" r="r" t="t"/>
              <a:pathLst>
                <a:path extrusionOk="0" h="873" w="729">
                  <a:moveTo>
                    <a:pt x="201" y="1"/>
                  </a:moveTo>
                  <a:cubicBezTo>
                    <a:pt x="174" y="1"/>
                    <a:pt x="149" y="6"/>
                    <a:pt x="127" y="17"/>
                  </a:cubicBezTo>
                  <a:cubicBezTo>
                    <a:pt x="0" y="112"/>
                    <a:pt x="0" y="365"/>
                    <a:pt x="127" y="587"/>
                  </a:cubicBezTo>
                  <a:cubicBezTo>
                    <a:pt x="224" y="758"/>
                    <a:pt x="378" y="872"/>
                    <a:pt x="502" y="872"/>
                  </a:cubicBezTo>
                  <a:cubicBezTo>
                    <a:pt x="539" y="872"/>
                    <a:pt x="573" y="862"/>
                    <a:pt x="602" y="840"/>
                  </a:cubicBezTo>
                  <a:cubicBezTo>
                    <a:pt x="728" y="777"/>
                    <a:pt x="728" y="524"/>
                    <a:pt x="602" y="302"/>
                  </a:cubicBezTo>
                  <a:cubicBezTo>
                    <a:pt x="497" y="119"/>
                    <a:pt x="328" y="1"/>
                    <a:pt x="201"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14"/>
            <p:cNvSpPr/>
            <p:nvPr/>
          </p:nvSpPr>
          <p:spPr>
            <a:xfrm>
              <a:off x="2065152" y="3762785"/>
              <a:ext cx="21760" cy="28327"/>
            </a:xfrm>
            <a:custGeom>
              <a:rect b="b" l="l" r="r" t="t"/>
              <a:pathLst>
                <a:path extrusionOk="0" h="867" w="666">
                  <a:moveTo>
                    <a:pt x="205" y="0"/>
                  </a:moveTo>
                  <a:cubicBezTo>
                    <a:pt x="85" y="0"/>
                    <a:pt x="1" y="89"/>
                    <a:pt x="1" y="228"/>
                  </a:cubicBezTo>
                  <a:cubicBezTo>
                    <a:pt x="1" y="449"/>
                    <a:pt x="159" y="703"/>
                    <a:pt x="349" y="829"/>
                  </a:cubicBezTo>
                  <a:cubicBezTo>
                    <a:pt x="400" y="855"/>
                    <a:pt x="446" y="867"/>
                    <a:pt x="487" y="867"/>
                  </a:cubicBezTo>
                  <a:cubicBezTo>
                    <a:pt x="598" y="867"/>
                    <a:pt x="666" y="778"/>
                    <a:pt x="666" y="639"/>
                  </a:cubicBezTo>
                  <a:cubicBezTo>
                    <a:pt x="666" y="418"/>
                    <a:pt x="539" y="133"/>
                    <a:pt x="349" y="38"/>
                  </a:cubicBezTo>
                  <a:cubicBezTo>
                    <a:pt x="298" y="12"/>
                    <a:pt x="249" y="0"/>
                    <a:pt x="205"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14"/>
            <p:cNvSpPr/>
            <p:nvPr/>
          </p:nvSpPr>
          <p:spPr>
            <a:xfrm>
              <a:off x="2192412" y="1943384"/>
              <a:ext cx="472902" cy="2077252"/>
            </a:xfrm>
            <a:custGeom>
              <a:rect b="b" l="l" r="r" t="t"/>
              <a:pathLst>
                <a:path extrusionOk="0" h="63578" w="14474">
                  <a:moveTo>
                    <a:pt x="14185" y="0"/>
                  </a:moveTo>
                  <a:cubicBezTo>
                    <a:pt x="14112" y="0"/>
                    <a:pt x="14028" y="26"/>
                    <a:pt x="13935" y="81"/>
                  </a:cubicBezTo>
                  <a:lnTo>
                    <a:pt x="539" y="7809"/>
                  </a:lnTo>
                  <a:cubicBezTo>
                    <a:pt x="254" y="7967"/>
                    <a:pt x="1" y="8410"/>
                    <a:pt x="1" y="8759"/>
                  </a:cubicBezTo>
                  <a:lnTo>
                    <a:pt x="1" y="63578"/>
                  </a:lnTo>
                  <a:lnTo>
                    <a:pt x="14474" y="55217"/>
                  </a:lnTo>
                  <a:lnTo>
                    <a:pt x="14474" y="398"/>
                  </a:lnTo>
                  <a:cubicBezTo>
                    <a:pt x="14474" y="152"/>
                    <a:pt x="14362" y="0"/>
                    <a:pt x="14185"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4"/>
            <p:cNvSpPr/>
            <p:nvPr/>
          </p:nvSpPr>
          <p:spPr>
            <a:xfrm>
              <a:off x="2207931" y="1970273"/>
              <a:ext cx="441863" cy="360900"/>
            </a:xfrm>
            <a:custGeom>
              <a:rect b="b" l="l" r="r" t="t"/>
              <a:pathLst>
                <a:path extrusionOk="0" h="11046" w="13524">
                  <a:moveTo>
                    <a:pt x="13280" y="0"/>
                  </a:moveTo>
                  <a:cubicBezTo>
                    <a:pt x="13228" y="0"/>
                    <a:pt x="13171" y="16"/>
                    <a:pt x="13112" y="50"/>
                  </a:cubicBezTo>
                  <a:lnTo>
                    <a:pt x="444" y="7366"/>
                  </a:lnTo>
                  <a:cubicBezTo>
                    <a:pt x="191" y="7492"/>
                    <a:pt x="1" y="7841"/>
                    <a:pt x="1" y="8126"/>
                  </a:cubicBezTo>
                  <a:lnTo>
                    <a:pt x="1" y="10754"/>
                  </a:lnTo>
                  <a:cubicBezTo>
                    <a:pt x="1" y="10931"/>
                    <a:pt x="93" y="11046"/>
                    <a:pt x="235" y="11046"/>
                  </a:cubicBezTo>
                  <a:cubicBezTo>
                    <a:pt x="296" y="11046"/>
                    <a:pt x="367" y="11024"/>
                    <a:pt x="444" y="10976"/>
                  </a:cubicBezTo>
                  <a:lnTo>
                    <a:pt x="13112" y="3692"/>
                  </a:lnTo>
                  <a:cubicBezTo>
                    <a:pt x="13334" y="3534"/>
                    <a:pt x="13524" y="3217"/>
                    <a:pt x="13524" y="2932"/>
                  </a:cubicBezTo>
                  <a:lnTo>
                    <a:pt x="13524" y="303"/>
                  </a:lnTo>
                  <a:cubicBezTo>
                    <a:pt x="13524" y="118"/>
                    <a:pt x="13422" y="0"/>
                    <a:pt x="13280"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4"/>
            <p:cNvSpPr/>
            <p:nvPr/>
          </p:nvSpPr>
          <p:spPr>
            <a:xfrm>
              <a:off x="2207931" y="2108739"/>
              <a:ext cx="441863" cy="361064"/>
            </a:xfrm>
            <a:custGeom>
              <a:rect b="b" l="l" r="r" t="t"/>
              <a:pathLst>
                <a:path extrusionOk="0" h="11051" w="13524">
                  <a:moveTo>
                    <a:pt x="13294" y="1"/>
                  </a:moveTo>
                  <a:cubicBezTo>
                    <a:pt x="13239" y="1"/>
                    <a:pt x="13177" y="19"/>
                    <a:pt x="13112" y="56"/>
                  </a:cubicBezTo>
                  <a:lnTo>
                    <a:pt x="444" y="7371"/>
                  </a:lnTo>
                  <a:cubicBezTo>
                    <a:pt x="191" y="7498"/>
                    <a:pt x="1" y="7846"/>
                    <a:pt x="1" y="8100"/>
                  </a:cubicBezTo>
                  <a:lnTo>
                    <a:pt x="1" y="10728"/>
                  </a:lnTo>
                  <a:cubicBezTo>
                    <a:pt x="1" y="10928"/>
                    <a:pt x="95" y="11051"/>
                    <a:pt x="238" y="11051"/>
                  </a:cubicBezTo>
                  <a:cubicBezTo>
                    <a:pt x="299" y="11051"/>
                    <a:pt x="369" y="11029"/>
                    <a:pt x="444" y="10982"/>
                  </a:cubicBezTo>
                  <a:lnTo>
                    <a:pt x="13112" y="3666"/>
                  </a:lnTo>
                  <a:cubicBezTo>
                    <a:pt x="13334" y="3539"/>
                    <a:pt x="13524" y="3191"/>
                    <a:pt x="13524" y="2938"/>
                  </a:cubicBezTo>
                  <a:lnTo>
                    <a:pt x="13524" y="309"/>
                  </a:lnTo>
                  <a:cubicBezTo>
                    <a:pt x="13524" y="107"/>
                    <a:pt x="13428" y="1"/>
                    <a:pt x="13294"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4"/>
            <p:cNvSpPr/>
            <p:nvPr/>
          </p:nvSpPr>
          <p:spPr>
            <a:xfrm>
              <a:off x="2207931" y="2246944"/>
              <a:ext cx="441863" cy="361064"/>
            </a:xfrm>
            <a:custGeom>
              <a:rect b="b" l="l" r="r" t="t"/>
              <a:pathLst>
                <a:path extrusionOk="0" h="11051" w="13524">
                  <a:moveTo>
                    <a:pt x="13297" y="0"/>
                  </a:moveTo>
                  <a:cubicBezTo>
                    <a:pt x="13241" y="0"/>
                    <a:pt x="13178" y="22"/>
                    <a:pt x="13112" y="69"/>
                  </a:cubicBezTo>
                  <a:lnTo>
                    <a:pt x="444" y="7385"/>
                  </a:lnTo>
                  <a:cubicBezTo>
                    <a:pt x="191" y="7512"/>
                    <a:pt x="1" y="7860"/>
                    <a:pt x="1" y="8113"/>
                  </a:cubicBezTo>
                  <a:lnTo>
                    <a:pt x="1" y="10742"/>
                  </a:lnTo>
                  <a:cubicBezTo>
                    <a:pt x="1" y="10944"/>
                    <a:pt x="96" y="11050"/>
                    <a:pt x="242" y="11050"/>
                  </a:cubicBezTo>
                  <a:cubicBezTo>
                    <a:pt x="302" y="11050"/>
                    <a:pt x="370" y="11032"/>
                    <a:pt x="444" y="10995"/>
                  </a:cubicBezTo>
                  <a:lnTo>
                    <a:pt x="13112" y="3680"/>
                  </a:lnTo>
                  <a:cubicBezTo>
                    <a:pt x="13334" y="3553"/>
                    <a:pt x="13524" y="3205"/>
                    <a:pt x="13524" y="2951"/>
                  </a:cubicBezTo>
                  <a:lnTo>
                    <a:pt x="13524" y="323"/>
                  </a:lnTo>
                  <a:cubicBezTo>
                    <a:pt x="13524" y="123"/>
                    <a:pt x="13430" y="0"/>
                    <a:pt x="13297"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14"/>
            <p:cNvSpPr/>
            <p:nvPr/>
          </p:nvSpPr>
          <p:spPr>
            <a:xfrm>
              <a:off x="2207931" y="2385573"/>
              <a:ext cx="441863" cy="360900"/>
            </a:xfrm>
            <a:custGeom>
              <a:rect b="b" l="l" r="r" t="t"/>
              <a:pathLst>
                <a:path extrusionOk="0" h="11046" w="13524">
                  <a:moveTo>
                    <a:pt x="13300" y="0"/>
                  </a:moveTo>
                  <a:cubicBezTo>
                    <a:pt x="13243" y="0"/>
                    <a:pt x="13179" y="22"/>
                    <a:pt x="13112" y="70"/>
                  </a:cubicBezTo>
                  <a:lnTo>
                    <a:pt x="444" y="7354"/>
                  </a:lnTo>
                  <a:cubicBezTo>
                    <a:pt x="191" y="7512"/>
                    <a:pt x="1" y="7829"/>
                    <a:pt x="1" y="8114"/>
                  </a:cubicBezTo>
                  <a:lnTo>
                    <a:pt x="1" y="10742"/>
                  </a:lnTo>
                  <a:cubicBezTo>
                    <a:pt x="1" y="10928"/>
                    <a:pt x="103" y="11046"/>
                    <a:pt x="257" y="11046"/>
                  </a:cubicBezTo>
                  <a:cubicBezTo>
                    <a:pt x="313" y="11046"/>
                    <a:pt x="376" y="11030"/>
                    <a:pt x="444" y="10996"/>
                  </a:cubicBezTo>
                  <a:lnTo>
                    <a:pt x="13112" y="3680"/>
                  </a:lnTo>
                  <a:cubicBezTo>
                    <a:pt x="13334" y="3554"/>
                    <a:pt x="13524" y="3205"/>
                    <a:pt x="13524" y="2920"/>
                  </a:cubicBezTo>
                  <a:lnTo>
                    <a:pt x="13524" y="292"/>
                  </a:lnTo>
                  <a:cubicBezTo>
                    <a:pt x="13524" y="115"/>
                    <a:pt x="13431" y="0"/>
                    <a:pt x="13300"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14"/>
            <p:cNvSpPr/>
            <p:nvPr/>
          </p:nvSpPr>
          <p:spPr>
            <a:xfrm>
              <a:off x="2207931" y="2523843"/>
              <a:ext cx="441863" cy="360900"/>
            </a:xfrm>
            <a:custGeom>
              <a:rect b="b" l="l" r="r" t="t"/>
              <a:pathLst>
                <a:path extrusionOk="0" h="11046" w="13524">
                  <a:moveTo>
                    <a:pt x="13280" y="0"/>
                  </a:moveTo>
                  <a:cubicBezTo>
                    <a:pt x="13228" y="0"/>
                    <a:pt x="13171" y="16"/>
                    <a:pt x="13112" y="50"/>
                  </a:cubicBezTo>
                  <a:lnTo>
                    <a:pt x="444" y="7366"/>
                  </a:lnTo>
                  <a:cubicBezTo>
                    <a:pt x="191" y="7492"/>
                    <a:pt x="1" y="7841"/>
                    <a:pt x="1" y="8126"/>
                  </a:cubicBezTo>
                  <a:lnTo>
                    <a:pt x="1" y="10754"/>
                  </a:lnTo>
                  <a:cubicBezTo>
                    <a:pt x="1" y="10931"/>
                    <a:pt x="93" y="11046"/>
                    <a:pt x="235" y="11046"/>
                  </a:cubicBezTo>
                  <a:cubicBezTo>
                    <a:pt x="296" y="11046"/>
                    <a:pt x="367" y="11024"/>
                    <a:pt x="444" y="10976"/>
                  </a:cubicBezTo>
                  <a:lnTo>
                    <a:pt x="13112" y="3692"/>
                  </a:lnTo>
                  <a:cubicBezTo>
                    <a:pt x="13334" y="3534"/>
                    <a:pt x="13524" y="3217"/>
                    <a:pt x="13524" y="2932"/>
                  </a:cubicBezTo>
                  <a:lnTo>
                    <a:pt x="13524" y="303"/>
                  </a:lnTo>
                  <a:cubicBezTo>
                    <a:pt x="13524" y="118"/>
                    <a:pt x="13422" y="0"/>
                    <a:pt x="13280"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14"/>
            <p:cNvSpPr/>
            <p:nvPr/>
          </p:nvSpPr>
          <p:spPr>
            <a:xfrm>
              <a:off x="2207931" y="2662310"/>
              <a:ext cx="441863" cy="361064"/>
            </a:xfrm>
            <a:custGeom>
              <a:rect b="b" l="l" r="r" t="t"/>
              <a:pathLst>
                <a:path extrusionOk="0" h="11051" w="13524">
                  <a:moveTo>
                    <a:pt x="13294" y="1"/>
                  </a:moveTo>
                  <a:cubicBezTo>
                    <a:pt x="13239" y="1"/>
                    <a:pt x="13177" y="19"/>
                    <a:pt x="13112" y="56"/>
                  </a:cubicBezTo>
                  <a:lnTo>
                    <a:pt x="444" y="7371"/>
                  </a:lnTo>
                  <a:cubicBezTo>
                    <a:pt x="191" y="7498"/>
                    <a:pt x="1" y="7846"/>
                    <a:pt x="1" y="8100"/>
                  </a:cubicBezTo>
                  <a:lnTo>
                    <a:pt x="1" y="10728"/>
                  </a:lnTo>
                  <a:cubicBezTo>
                    <a:pt x="1" y="10928"/>
                    <a:pt x="95" y="11050"/>
                    <a:pt x="238" y="11050"/>
                  </a:cubicBezTo>
                  <a:cubicBezTo>
                    <a:pt x="299" y="11050"/>
                    <a:pt x="369" y="11028"/>
                    <a:pt x="444" y="10981"/>
                  </a:cubicBezTo>
                  <a:lnTo>
                    <a:pt x="13112" y="3666"/>
                  </a:lnTo>
                  <a:cubicBezTo>
                    <a:pt x="13334" y="3539"/>
                    <a:pt x="13524" y="3191"/>
                    <a:pt x="13524" y="2938"/>
                  </a:cubicBezTo>
                  <a:lnTo>
                    <a:pt x="13524" y="309"/>
                  </a:lnTo>
                  <a:cubicBezTo>
                    <a:pt x="13524" y="107"/>
                    <a:pt x="13428" y="1"/>
                    <a:pt x="13294"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14"/>
            <p:cNvSpPr/>
            <p:nvPr/>
          </p:nvSpPr>
          <p:spPr>
            <a:xfrm>
              <a:off x="2207931" y="2800514"/>
              <a:ext cx="441863" cy="361064"/>
            </a:xfrm>
            <a:custGeom>
              <a:rect b="b" l="l" r="r" t="t"/>
              <a:pathLst>
                <a:path extrusionOk="0" h="11051" w="13524">
                  <a:moveTo>
                    <a:pt x="13297" y="0"/>
                  </a:moveTo>
                  <a:cubicBezTo>
                    <a:pt x="13241" y="0"/>
                    <a:pt x="13178" y="22"/>
                    <a:pt x="13112" y="69"/>
                  </a:cubicBezTo>
                  <a:lnTo>
                    <a:pt x="444" y="7385"/>
                  </a:lnTo>
                  <a:cubicBezTo>
                    <a:pt x="191" y="7511"/>
                    <a:pt x="1" y="7860"/>
                    <a:pt x="1" y="8113"/>
                  </a:cubicBezTo>
                  <a:lnTo>
                    <a:pt x="1" y="10742"/>
                  </a:lnTo>
                  <a:cubicBezTo>
                    <a:pt x="1" y="10944"/>
                    <a:pt x="96" y="11050"/>
                    <a:pt x="242" y="11050"/>
                  </a:cubicBezTo>
                  <a:cubicBezTo>
                    <a:pt x="302" y="11050"/>
                    <a:pt x="370" y="11032"/>
                    <a:pt x="444" y="10995"/>
                  </a:cubicBezTo>
                  <a:lnTo>
                    <a:pt x="13112" y="3680"/>
                  </a:lnTo>
                  <a:cubicBezTo>
                    <a:pt x="13334" y="3553"/>
                    <a:pt x="13524" y="3204"/>
                    <a:pt x="13524" y="2951"/>
                  </a:cubicBezTo>
                  <a:lnTo>
                    <a:pt x="13524" y="323"/>
                  </a:lnTo>
                  <a:cubicBezTo>
                    <a:pt x="13524" y="122"/>
                    <a:pt x="13430" y="0"/>
                    <a:pt x="13297"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14"/>
            <p:cNvSpPr/>
            <p:nvPr/>
          </p:nvSpPr>
          <p:spPr>
            <a:xfrm>
              <a:off x="2207931" y="2939144"/>
              <a:ext cx="441863" cy="360900"/>
            </a:xfrm>
            <a:custGeom>
              <a:rect b="b" l="l" r="r" t="t"/>
              <a:pathLst>
                <a:path extrusionOk="0" h="11046" w="13524">
                  <a:moveTo>
                    <a:pt x="13300" y="0"/>
                  </a:moveTo>
                  <a:cubicBezTo>
                    <a:pt x="13243" y="0"/>
                    <a:pt x="13179" y="22"/>
                    <a:pt x="13112" y="70"/>
                  </a:cubicBezTo>
                  <a:lnTo>
                    <a:pt x="444" y="7354"/>
                  </a:lnTo>
                  <a:cubicBezTo>
                    <a:pt x="191" y="7512"/>
                    <a:pt x="1" y="7829"/>
                    <a:pt x="1" y="8114"/>
                  </a:cubicBezTo>
                  <a:lnTo>
                    <a:pt x="1" y="10742"/>
                  </a:lnTo>
                  <a:cubicBezTo>
                    <a:pt x="1" y="10928"/>
                    <a:pt x="103" y="11045"/>
                    <a:pt x="257" y="11045"/>
                  </a:cubicBezTo>
                  <a:cubicBezTo>
                    <a:pt x="313" y="11045"/>
                    <a:pt x="376" y="11030"/>
                    <a:pt x="444" y="10996"/>
                  </a:cubicBezTo>
                  <a:lnTo>
                    <a:pt x="13112" y="3680"/>
                  </a:lnTo>
                  <a:cubicBezTo>
                    <a:pt x="13334" y="3522"/>
                    <a:pt x="13524" y="3205"/>
                    <a:pt x="13524" y="2920"/>
                  </a:cubicBezTo>
                  <a:lnTo>
                    <a:pt x="13524" y="292"/>
                  </a:lnTo>
                  <a:cubicBezTo>
                    <a:pt x="13524" y="115"/>
                    <a:pt x="13431" y="0"/>
                    <a:pt x="13300"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14"/>
            <p:cNvSpPr/>
            <p:nvPr/>
          </p:nvSpPr>
          <p:spPr>
            <a:xfrm>
              <a:off x="2207931" y="3077414"/>
              <a:ext cx="441863" cy="360900"/>
            </a:xfrm>
            <a:custGeom>
              <a:rect b="b" l="l" r="r" t="t"/>
              <a:pathLst>
                <a:path extrusionOk="0" h="11046" w="13524">
                  <a:moveTo>
                    <a:pt x="13280" y="0"/>
                  </a:moveTo>
                  <a:cubicBezTo>
                    <a:pt x="13228" y="0"/>
                    <a:pt x="13171" y="16"/>
                    <a:pt x="13112" y="50"/>
                  </a:cubicBezTo>
                  <a:lnTo>
                    <a:pt x="444" y="7365"/>
                  </a:lnTo>
                  <a:cubicBezTo>
                    <a:pt x="191" y="7492"/>
                    <a:pt x="1" y="7840"/>
                    <a:pt x="1" y="8125"/>
                  </a:cubicBezTo>
                  <a:lnTo>
                    <a:pt x="1" y="10754"/>
                  </a:lnTo>
                  <a:cubicBezTo>
                    <a:pt x="1" y="10930"/>
                    <a:pt x="93" y="11045"/>
                    <a:pt x="235" y="11045"/>
                  </a:cubicBezTo>
                  <a:cubicBezTo>
                    <a:pt x="296" y="11045"/>
                    <a:pt x="367" y="11024"/>
                    <a:pt x="444" y="10976"/>
                  </a:cubicBezTo>
                  <a:lnTo>
                    <a:pt x="13112" y="3692"/>
                  </a:lnTo>
                  <a:cubicBezTo>
                    <a:pt x="13334" y="3533"/>
                    <a:pt x="13524" y="3217"/>
                    <a:pt x="13524" y="2932"/>
                  </a:cubicBezTo>
                  <a:lnTo>
                    <a:pt x="13524" y="303"/>
                  </a:lnTo>
                  <a:cubicBezTo>
                    <a:pt x="13524" y="118"/>
                    <a:pt x="13422" y="0"/>
                    <a:pt x="13280"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14"/>
            <p:cNvSpPr/>
            <p:nvPr/>
          </p:nvSpPr>
          <p:spPr>
            <a:xfrm>
              <a:off x="2207931" y="3215880"/>
              <a:ext cx="441863" cy="360606"/>
            </a:xfrm>
            <a:custGeom>
              <a:rect b="b" l="l" r="r" t="t"/>
              <a:pathLst>
                <a:path extrusionOk="0" h="11037" w="13524">
                  <a:moveTo>
                    <a:pt x="13294" y="0"/>
                  </a:moveTo>
                  <a:cubicBezTo>
                    <a:pt x="13239" y="0"/>
                    <a:pt x="13177" y="19"/>
                    <a:pt x="13112" y="55"/>
                  </a:cubicBezTo>
                  <a:lnTo>
                    <a:pt x="444" y="7371"/>
                  </a:lnTo>
                  <a:cubicBezTo>
                    <a:pt x="191" y="7498"/>
                    <a:pt x="1" y="7846"/>
                    <a:pt x="1" y="8099"/>
                  </a:cubicBezTo>
                  <a:lnTo>
                    <a:pt x="1" y="10728"/>
                  </a:lnTo>
                  <a:cubicBezTo>
                    <a:pt x="1" y="10930"/>
                    <a:pt x="96" y="11036"/>
                    <a:pt x="242" y="11036"/>
                  </a:cubicBezTo>
                  <a:cubicBezTo>
                    <a:pt x="302" y="11036"/>
                    <a:pt x="370" y="11018"/>
                    <a:pt x="444" y="10981"/>
                  </a:cubicBezTo>
                  <a:lnTo>
                    <a:pt x="13112" y="3666"/>
                  </a:lnTo>
                  <a:cubicBezTo>
                    <a:pt x="13334" y="3539"/>
                    <a:pt x="13524" y="3191"/>
                    <a:pt x="13524" y="2937"/>
                  </a:cubicBezTo>
                  <a:lnTo>
                    <a:pt x="13524" y="309"/>
                  </a:lnTo>
                  <a:cubicBezTo>
                    <a:pt x="13524" y="107"/>
                    <a:pt x="13428" y="0"/>
                    <a:pt x="13294"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14"/>
            <p:cNvSpPr/>
            <p:nvPr/>
          </p:nvSpPr>
          <p:spPr>
            <a:xfrm>
              <a:off x="2207931" y="3354084"/>
              <a:ext cx="441863" cy="361031"/>
            </a:xfrm>
            <a:custGeom>
              <a:rect b="b" l="l" r="r" t="t"/>
              <a:pathLst>
                <a:path extrusionOk="0" h="11050" w="13524">
                  <a:moveTo>
                    <a:pt x="13297" y="0"/>
                  </a:moveTo>
                  <a:cubicBezTo>
                    <a:pt x="13241" y="0"/>
                    <a:pt x="13178" y="22"/>
                    <a:pt x="13112" y="69"/>
                  </a:cubicBezTo>
                  <a:lnTo>
                    <a:pt x="444" y="7385"/>
                  </a:lnTo>
                  <a:cubicBezTo>
                    <a:pt x="191" y="7511"/>
                    <a:pt x="1" y="7860"/>
                    <a:pt x="1" y="8113"/>
                  </a:cubicBezTo>
                  <a:lnTo>
                    <a:pt x="1" y="10742"/>
                  </a:lnTo>
                  <a:cubicBezTo>
                    <a:pt x="1" y="10943"/>
                    <a:pt x="96" y="11050"/>
                    <a:pt x="242" y="11050"/>
                  </a:cubicBezTo>
                  <a:cubicBezTo>
                    <a:pt x="302" y="11050"/>
                    <a:pt x="370" y="11032"/>
                    <a:pt x="444" y="10995"/>
                  </a:cubicBezTo>
                  <a:lnTo>
                    <a:pt x="13112" y="3679"/>
                  </a:lnTo>
                  <a:cubicBezTo>
                    <a:pt x="13334" y="3553"/>
                    <a:pt x="13524" y="3204"/>
                    <a:pt x="13524" y="2951"/>
                  </a:cubicBezTo>
                  <a:lnTo>
                    <a:pt x="13524" y="322"/>
                  </a:lnTo>
                  <a:cubicBezTo>
                    <a:pt x="13524" y="122"/>
                    <a:pt x="13430" y="0"/>
                    <a:pt x="13297"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14"/>
            <p:cNvSpPr/>
            <p:nvPr/>
          </p:nvSpPr>
          <p:spPr>
            <a:xfrm>
              <a:off x="2207931" y="3492681"/>
              <a:ext cx="441863" cy="360933"/>
            </a:xfrm>
            <a:custGeom>
              <a:rect b="b" l="l" r="r" t="t"/>
              <a:pathLst>
                <a:path extrusionOk="0" h="11047" w="13524">
                  <a:moveTo>
                    <a:pt x="13300" y="1"/>
                  </a:moveTo>
                  <a:cubicBezTo>
                    <a:pt x="13243" y="1"/>
                    <a:pt x="13179" y="23"/>
                    <a:pt x="13112" y="71"/>
                  </a:cubicBezTo>
                  <a:lnTo>
                    <a:pt x="444" y="7355"/>
                  </a:lnTo>
                  <a:cubicBezTo>
                    <a:pt x="191" y="7513"/>
                    <a:pt x="1" y="7830"/>
                    <a:pt x="1" y="8115"/>
                  </a:cubicBezTo>
                  <a:lnTo>
                    <a:pt x="1" y="10743"/>
                  </a:lnTo>
                  <a:cubicBezTo>
                    <a:pt x="1" y="10929"/>
                    <a:pt x="103" y="11046"/>
                    <a:pt x="257" y="11046"/>
                  </a:cubicBezTo>
                  <a:cubicBezTo>
                    <a:pt x="313" y="11046"/>
                    <a:pt x="376" y="11030"/>
                    <a:pt x="444" y="10997"/>
                  </a:cubicBezTo>
                  <a:lnTo>
                    <a:pt x="13112" y="3681"/>
                  </a:lnTo>
                  <a:cubicBezTo>
                    <a:pt x="13334" y="3554"/>
                    <a:pt x="13524" y="3206"/>
                    <a:pt x="13524" y="2921"/>
                  </a:cubicBezTo>
                  <a:lnTo>
                    <a:pt x="13524" y="292"/>
                  </a:lnTo>
                  <a:cubicBezTo>
                    <a:pt x="13524" y="116"/>
                    <a:pt x="13431" y="1"/>
                    <a:pt x="13300"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14"/>
            <p:cNvSpPr/>
            <p:nvPr/>
          </p:nvSpPr>
          <p:spPr>
            <a:xfrm>
              <a:off x="1596433" y="1509395"/>
              <a:ext cx="1091654" cy="634304"/>
            </a:xfrm>
            <a:custGeom>
              <a:rect b="b" l="l" r="r" t="t"/>
              <a:pathLst>
                <a:path extrusionOk="0" h="19414" w="33412">
                  <a:moveTo>
                    <a:pt x="16152" y="0"/>
                  </a:moveTo>
                  <a:lnTo>
                    <a:pt x="0" y="9374"/>
                  </a:lnTo>
                  <a:lnTo>
                    <a:pt x="17387" y="19413"/>
                  </a:lnTo>
                  <a:lnTo>
                    <a:pt x="33411" y="10134"/>
                  </a:lnTo>
                  <a:lnTo>
                    <a:pt x="16152" y="0"/>
                  </a:ln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4"/>
            <p:cNvSpPr/>
            <p:nvPr/>
          </p:nvSpPr>
          <p:spPr>
            <a:xfrm>
              <a:off x="1770250" y="1630447"/>
              <a:ext cx="533967" cy="430460"/>
            </a:xfrm>
            <a:custGeom>
              <a:rect b="b" l="l" r="r" t="t"/>
              <a:pathLst>
                <a:path extrusionOk="0" h="13175" w="16343">
                  <a:moveTo>
                    <a:pt x="10230" y="0"/>
                  </a:moveTo>
                  <a:lnTo>
                    <a:pt x="1" y="5891"/>
                  </a:lnTo>
                  <a:lnTo>
                    <a:pt x="12510" y="13175"/>
                  </a:lnTo>
                  <a:lnTo>
                    <a:pt x="12510" y="11845"/>
                  </a:lnTo>
                  <a:lnTo>
                    <a:pt x="16342" y="3547"/>
                  </a:lnTo>
                  <a:lnTo>
                    <a:pt x="1023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14"/>
            <p:cNvSpPr/>
            <p:nvPr/>
          </p:nvSpPr>
          <p:spPr>
            <a:xfrm>
              <a:off x="1770250" y="1780479"/>
              <a:ext cx="74526" cy="65214"/>
            </a:xfrm>
            <a:custGeom>
              <a:rect b="b" l="l" r="r" t="t"/>
              <a:pathLst>
                <a:path extrusionOk="0" h="1996" w="2281">
                  <a:moveTo>
                    <a:pt x="1" y="0"/>
                  </a:moveTo>
                  <a:lnTo>
                    <a:pt x="1" y="1299"/>
                  </a:lnTo>
                  <a:lnTo>
                    <a:pt x="2091" y="1996"/>
                  </a:lnTo>
                  <a:lnTo>
                    <a:pt x="2281" y="855"/>
                  </a:lnTo>
                  <a:lnTo>
                    <a:pt x="1711" y="6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14"/>
            <p:cNvSpPr/>
            <p:nvPr/>
          </p:nvSpPr>
          <p:spPr>
            <a:xfrm>
              <a:off x="2178983" y="1746336"/>
              <a:ext cx="335253" cy="314571"/>
            </a:xfrm>
            <a:custGeom>
              <a:rect b="b" l="l" r="r" t="t"/>
              <a:pathLst>
                <a:path extrusionOk="0" h="9628" w="10261">
                  <a:moveTo>
                    <a:pt x="3832" y="0"/>
                  </a:moveTo>
                  <a:lnTo>
                    <a:pt x="0" y="8298"/>
                  </a:lnTo>
                  <a:lnTo>
                    <a:pt x="0" y="9628"/>
                  </a:lnTo>
                  <a:lnTo>
                    <a:pt x="10261" y="3737"/>
                  </a:lnTo>
                  <a:lnTo>
                    <a:pt x="8677" y="2819"/>
                  </a:lnTo>
                  <a:lnTo>
                    <a:pt x="3832"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14"/>
            <p:cNvSpPr/>
            <p:nvPr/>
          </p:nvSpPr>
          <p:spPr>
            <a:xfrm>
              <a:off x="2352801" y="1821875"/>
              <a:ext cx="161435" cy="111773"/>
            </a:xfrm>
            <a:custGeom>
              <a:rect b="b" l="l" r="r" t="t"/>
              <a:pathLst>
                <a:path extrusionOk="0" h="3421" w="4941">
                  <a:moveTo>
                    <a:pt x="1172" y="0"/>
                  </a:moveTo>
                  <a:lnTo>
                    <a:pt x="1" y="3420"/>
                  </a:lnTo>
                  <a:lnTo>
                    <a:pt x="4941" y="1425"/>
                  </a:lnTo>
                  <a:lnTo>
                    <a:pt x="4941" y="95"/>
                  </a:lnTo>
                  <a:lnTo>
                    <a:pt x="1172"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14"/>
            <p:cNvSpPr/>
            <p:nvPr/>
          </p:nvSpPr>
          <p:spPr>
            <a:xfrm>
              <a:off x="1770250" y="1586992"/>
              <a:ext cx="743985" cy="430460"/>
            </a:xfrm>
            <a:custGeom>
              <a:rect b="b" l="l" r="r" t="t"/>
              <a:pathLst>
                <a:path extrusionOk="0" h="13175" w="22771">
                  <a:moveTo>
                    <a:pt x="10230" y="0"/>
                  </a:moveTo>
                  <a:lnTo>
                    <a:pt x="1" y="5922"/>
                  </a:lnTo>
                  <a:lnTo>
                    <a:pt x="12510" y="13175"/>
                  </a:lnTo>
                  <a:lnTo>
                    <a:pt x="22771" y="7284"/>
                  </a:lnTo>
                  <a:lnTo>
                    <a:pt x="10230" y="0"/>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14"/>
            <p:cNvSpPr/>
            <p:nvPr/>
          </p:nvSpPr>
          <p:spPr>
            <a:xfrm>
              <a:off x="1959620" y="1695628"/>
              <a:ext cx="183162" cy="56948"/>
            </a:xfrm>
            <a:custGeom>
              <a:rect b="b" l="l" r="r" t="t"/>
              <a:pathLst>
                <a:path extrusionOk="0" h="1743" w="5606">
                  <a:moveTo>
                    <a:pt x="2803" y="1"/>
                  </a:moveTo>
                  <a:cubicBezTo>
                    <a:pt x="2106" y="1"/>
                    <a:pt x="1410" y="159"/>
                    <a:pt x="887" y="476"/>
                  </a:cubicBezTo>
                  <a:cubicBezTo>
                    <a:pt x="285" y="824"/>
                    <a:pt x="0" y="1299"/>
                    <a:pt x="95" y="1742"/>
                  </a:cubicBezTo>
                  <a:cubicBezTo>
                    <a:pt x="159" y="1394"/>
                    <a:pt x="412" y="1077"/>
                    <a:pt x="887" y="792"/>
                  </a:cubicBezTo>
                  <a:cubicBezTo>
                    <a:pt x="1410" y="491"/>
                    <a:pt x="2106" y="341"/>
                    <a:pt x="2803" y="341"/>
                  </a:cubicBezTo>
                  <a:cubicBezTo>
                    <a:pt x="3500" y="341"/>
                    <a:pt x="4196" y="491"/>
                    <a:pt x="4719" y="792"/>
                  </a:cubicBezTo>
                  <a:cubicBezTo>
                    <a:pt x="5194" y="1077"/>
                    <a:pt x="5447" y="1394"/>
                    <a:pt x="5511" y="1742"/>
                  </a:cubicBezTo>
                  <a:cubicBezTo>
                    <a:pt x="5606" y="1299"/>
                    <a:pt x="5321" y="824"/>
                    <a:pt x="4719" y="476"/>
                  </a:cubicBezTo>
                  <a:cubicBezTo>
                    <a:pt x="4196" y="159"/>
                    <a:pt x="3500" y="1"/>
                    <a:pt x="2803" y="1"/>
                  </a:cubicBez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4"/>
            <p:cNvSpPr/>
            <p:nvPr/>
          </p:nvSpPr>
          <p:spPr>
            <a:xfrm>
              <a:off x="1962724" y="1706737"/>
              <a:ext cx="176954" cy="91614"/>
            </a:xfrm>
            <a:custGeom>
              <a:rect b="b" l="l" r="r" t="t"/>
              <a:pathLst>
                <a:path extrusionOk="0" h="2804" w="5416">
                  <a:moveTo>
                    <a:pt x="2708" y="1"/>
                  </a:moveTo>
                  <a:cubicBezTo>
                    <a:pt x="2011" y="1"/>
                    <a:pt x="1315" y="151"/>
                    <a:pt x="792" y="452"/>
                  </a:cubicBezTo>
                  <a:cubicBezTo>
                    <a:pt x="317" y="737"/>
                    <a:pt x="64" y="1054"/>
                    <a:pt x="0" y="1402"/>
                  </a:cubicBezTo>
                  <a:cubicBezTo>
                    <a:pt x="64" y="1751"/>
                    <a:pt x="317" y="2099"/>
                    <a:pt x="792" y="2352"/>
                  </a:cubicBezTo>
                  <a:cubicBezTo>
                    <a:pt x="1315" y="2653"/>
                    <a:pt x="2011" y="2804"/>
                    <a:pt x="2708" y="2804"/>
                  </a:cubicBezTo>
                  <a:cubicBezTo>
                    <a:pt x="3405" y="2804"/>
                    <a:pt x="4101" y="2653"/>
                    <a:pt x="4624" y="2352"/>
                  </a:cubicBezTo>
                  <a:cubicBezTo>
                    <a:pt x="5099" y="2099"/>
                    <a:pt x="5352" y="1751"/>
                    <a:pt x="5416" y="1402"/>
                  </a:cubicBezTo>
                  <a:cubicBezTo>
                    <a:pt x="5352" y="1054"/>
                    <a:pt x="5099" y="737"/>
                    <a:pt x="4624" y="452"/>
                  </a:cubicBezTo>
                  <a:cubicBezTo>
                    <a:pt x="4101" y="151"/>
                    <a:pt x="3405" y="1"/>
                    <a:pt x="2708"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14"/>
            <p:cNvSpPr/>
            <p:nvPr/>
          </p:nvSpPr>
          <p:spPr>
            <a:xfrm>
              <a:off x="1897543" y="1755648"/>
              <a:ext cx="141766" cy="82792"/>
            </a:xfrm>
            <a:custGeom>
              <a:rect b="b" l="l" r="r" t="t"/>
              <a:pathLst>
                <a:path extrusionOk="0" h="2534" w="4339">
                  <a:moveTo>
                    <a:pt x="348" y="0"/>
                  </a:moveTo>
                  <a:lnTo>
                    <a:pt x="0" y="222"/>
                  </a:lnTo>
                  <a:lnTo>
                    <a:pt x="3990" y="2534"/>
                  </a:lnTo>
                  <a:lnTo>
                    <a:pt x="4339" y="2312"/>
                  </a:lnTo>
                  <a:lnTo>
                    <a:pt x="348"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14"/>
            <p:cNvSpPr/>
            <p:nvPr/>
          </p:nvSpPr>
          <p:spPr>
            <a:xfrm>
              <a:off x="1874770" y="1769109"/>
              <a:ext cx="141799" cy="81747"/>
            </a:xfrm>
            <a:custGeom>
              <a:rect b="b" l="l" r="r" t="t"/>
              <a:pathLst>
                <a:path extrusionOk="0" h="2502" w="4340">
                  <a:moveTo>
                    <a:pt x="349" y="0"/>
                  </a:moveTo>
                  <a:lnTo>
                    <a:pt x="0" y="222"/>
                  </a:lnTo>
                  <a:lnTo>
                    <a:pt x="3991" y="2502"/>
                  </a:lnTo>
                  <a:lnTo>
                    <a:pt x="4339" y="2312"/>
                  </a:lnTo>
                  <a:lnTo>
                    <a:pt x="349"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14"/>
            <p:cNvSpPr/>
            <p:nvPr/>
          </p:nvSpPr>
          <p:spPr>
            <a:xfrm>
              <a:off x="1851997" y="1782537"/>
              <a:ext cx="141799" cy="81779"/>
            </a:xfrm>
            <a:custGeom>
              <a:rect b="b" l="l" r="r" t="t"/>
              <a:pathLst>
                <a:path extrusionOk="0" h="2503" w="4340">
                  <a:moveTo>
                    <a:pt x="349" y="1"/>
                  </a:moveTo>
                  <a:lnTo>
                    <a:pt x="1" y="191"/>
                  </a:lnTo>
                  <a:lnTo>
                    <a:pt x="3991" y="2503"/>
                  </a:lnTo>
                  <a:lnTo>
                    <a:pt x="4339" y="2281"/>
                  </a:lnTo>
                  <a:lnTo>
                    <a:pt x="349"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14"/>
            <p:cNvSpPr/>
            <p:nvPr/>
          </p:nvSpPr>
          <p:spPr>
            <a:xfrm>
              <a:off x="2105503" y="1630447"/>
              <a:ext cx="142811" cy="81779"/>
            </a:xfrm>
            <a:custGeom>
              <a:rect b="b" l="l" r="r" t="t"/>
              <a:pathLst>
                <a:path extrusionOk="0" h="2503" w="4371">
                  <a:moveTo>
                    <a:pt x="381" y="0"/>
                  </a:moveTo>
                  <a:lnTo>
                    <a:pt x="1" y="222"/>
                  </a:lnTo>
                  <a:lnTo>
                    <a:pt x="3991" y="2502"/>
                  </a:lnTo>
                  <a:lnTo>
                    <a:pt x="4371" y="2312"/>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14"/>
            <p:cNvSpPr/>
            <p:nvPr/>
          </p:nvSpPr>
          <p:spPr>
            <a:xfrm>
              <a:off x="2082730" y="1643908"/>
              <a:ext cx="142844" cy="81747"/>
            </a:xfrm>
            <a:custGeom>
              <a:rect b="b" l="l" r="r" t="t"/>
              <a:pathLst>
                <a:path extrusionOk="0" h="2502" w="4372">
                  <a:moveTo>
                    <a:pt x="381" y="0"/>
                  </a:moveTo>
                  <a:lnTo>
                    <a:pt x="1" y="190"/>
                  </a:lnTo>
                  <a:lnTo>
                    <a:pt x="3991" y="2502"/>
                  </a:lnTo>
                  <a:lnTo>
                    <a:pt x="4371" y="2280"/>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4"/>
            <p:cNvSpPr/>
            <p:nvPr/>
          </p:nvSpPr>
          <p:spPr>
            <a:xfrm>
              <a:off x="2059990" y="1656323"/>
              <a:ext cx="142811" cy="82792"/>
            </a:xfrm>
            <a:custGeom>
              <a:rect b="b" l="l" r="r" t="t"/>
              <a:pathLst>
                <a:path extrusionOk="0" h="2534" w="4371">
                  <a:moveTo>
                    <a:pt x="380" y="0"/>
                  </a:moveTo>
                  <a:lnTo>
                    <a:pt x="0" y="222"/>
                  </a:lnTo>
                  <a:lnTo>
                    <a:pt x="3990" y="2534"/>
                  </a:lnTo>
                  <a:lnTo>
                    <a:pt x="4370" y="2312"/>
                  </a:lnTo>
                  <a:lnTo>
                    <a:pt x="380"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14"/>
            <p:cNvSpPr/>
            <p:nvPr/>
          </p:nvSpPr>
          <p:spPr>
            <a:xfrm>
              <a:off x="2147945" y="1804264"/>
              <a:ext cx="182117" cy="56948"/>
            </a:xfrm>
            <a:custGeom>
              <a:rect b="b" l="l" r="r" t="t"/>
              <a:pathLst>
                <a:path extrusionOk="0" h="1743" w="5574">
                  <a:moveTo>
                    <a:pt x="2787" y="1"/>
                  </a:moveTo>
                  <a:cubicBezTo>
                    <a:pt x="2090" y="1"/>
                    <a:pt x="1393" y="159"/>
                    <a:pt x="855" y="476"/>
                  </a:cubicBezTo>
                  <a:cubicBezTo>
                    <a:pt x="253" y="824"/>
                    <a:pt x="0" y="1299"/>
                    <a:pt x="95" y="1743"/>
                  </a:cubicBezTo>
                  <a:cubicBezTo>
                    <a:pt x="158" y="1394"/>
                    <a:pt x="412" y="1078"/>
                    <a:pt x="855" y="793"/>
                  </a:cubicBezTo>
                  <a:cubicBezTo>
                    <a:pt x="1393" y="492"/>
                    <a:pt x="2090" y="341"/>
                    <a:pt x="2787" y="341"/>
                  </a:cubicBezTo>
                  <a:cubicBezTo>
                    <a:pt x="3484" y="341"/>
                    <a:pt x="4180" y="492"/>
                    <a:pt x="4719" y="793"/>
                  </a:cubicBezTo>
                  <a:cubicBezTo>
                    <a:pt x="5162" y="1078"/>
                    <a:pt x="5447" y="1394"/>
                    <a:pt x="5510" y="1743"/>
                  </a:cubicBezTo>
                  <a:cubicBezTo>
                    <a:pt x="5574" y="1299"/>
                    <a:pt x="5320" y="824"/>
                    <a:pt x="4719" y="476"/>
                  </a:cubicBezTo>
                  <a:cubicBezTo>
                    <a:pt x="4180" y="159"/>
                    <a:pt x="3484" y="1"/>
                    <a:pt x="2787" y="1"/>
                  </a:cubicBez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14"/>
            <p:cNvSpPr/>
            <p:nvPr/>
          </p:nvSpPr>
          <p:spPr>
            <a:xfrm>
              <a:off x="2151048" y="1815406"/>
              <a:ext cx="176954" cy="91581"/>
            </a:xfrm>
            <a:custGeom>
              <a:rect b="b" l="l" r="r" t="t"/>
              <a:pathLst>
                <a:path extrusionOk="0" h="2803" w="5416">
                  <a:moveTo>
                    <a:pt x="2692" y="0"/>
                  </a:moveTo>
                  <a:cubicBezTo>
                    <a:pt x="1995" y="0"/>
                    <a:pt x="1298" y="151"/>
                    <a:pt x="760" y="452"/>
                  </a:cubicBezTo>
                  <a:cubicBezTo>
                    <a:pt x="317" y="737"/>
                    <a:pt x="63" y="1053"/>
                    <a:pt x="0" y="1402"/>
                  </a:cubicBezTo>
                  <a:cubicBezTo>
                    <a:pt x="63" y="1750"/>
                    <a:pt x="317" y="2098"/>
                    <a:pt x="760" y="2352"/>
                  </a:cubicBezTo>
                  <a:cubicBezTo>
                    <a:pt x="1298" y="2652"/>
                    <a:pt x="1995" y="2803"/>
                    <a:pt x="2692" y="2803"/>
                  </a:cubicBezTo>
                  <a:cubicBezTo>
                    <a:pt x="3389" y="2803"/>
                    <a:pt x="4085" y="2652"/>
                    <a:pt x="4624" y="2352"/>
                  </a:cubicBezTo>
                  <a:cubicBezTo>
                    <a:pt x="5067" y="2098"/>
                    <a:pt x="5352" y="1750"/>
                    <a:pt x="5415" y="1402"/>
                  </a:cubicBezTo>
                  <a:cubicBezTo>
                    <a:pt x="5352" y="1053"/>
                    <a:pt x="5067" y="737"/>
                    <a:pt x="4624" y="452"/>
                  </a:cubicBezTo>
                  <a:cubicBezTo>
                    <a:pt x="4085" y="151"/>
                    <a:pt x="3389" y="0"/>
                    <a:pt x="2692"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14"/>
            <p:cNvSpPr/>
            <p:nvPr/>
          </p:nvSpPr>
          <p:spPr>
            <a:xfrm>
              <a:off x="2084821" y="1864284"/>
              <a:ext cx="142811" cy="82825"/>
            </a:xfrm>
            <a:custGeom>
              <a:rect b="b" l="l" r="r" t="t"/>
              <a:pathLst>
                <a:path extrusionOk="0" h="2535" w="4371">
                  <a:moveTo>
                    <a:pt x="380" y="1"/>
                  </a:moveTo>
                  <a:lnTo>
                    <a:pt x="0" y="222"/>
                  </a:lnTo>
                  <a:lnTo>
                    <a:pt x="3991" y="2534"/>
                  </a:lnTo>
                  <a:lnTo>
                    <a:pt x="4371" y="2312"/>
                  </a:lnTo>
                  <a:lnTo>
                    <a:pt x="380"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14"/>
            <p:cNvSpPr/>
            <p:nvPr/>
          </p:nvSpPr>
          <p:spPr>
            <a:xfrm>
              <a:off x="2062049" y="1877745"/>
              <a:ext cx="142811" cy="81779"/>
            </a:xfrm>
            <a:custGeom>
              <a:rect b="b" l="l" r="r" t="t"/>
              <a:pathLst>
                <a:path extrusionOk="0" h="2503" w="4371">
                  <a:moveTo>
                    <a:pt x="381" y="0"/>
                  </a:moveTo>
                  <a:lnTo>
                    <a:pt x="0" y="222"/>
                  </a:lnTo>
                  <a:lnTo>
                    <a:pt x="3991" y="2502"/>
                  </a:lnTo>
                  <a:lnTo>
                    <a:pt x="4371" y="2280"/>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14"/>
            <p:cNvSpPr/>
            <p:nvPr/>
          </p:nvSpPr>
          <p:spPr>
            <a:xfrm>
              <a:off x="2039276" y="1891173"/>
              <a:ext cx="142844" cy="81779"/>
            </a:xfrm>
            <a:custGeom>
              <a:rect b="b" l="l" r="r" t="t"/>
              <a:pathLst>
                <a:path extrusionOk="0" h="2503" w="4372">
                  <a:moveTo>
                    <a:pt x="381" y="1"/>
                  </a:moveTo>
                  <a:lnTo>
                    <a:pt x="1" y="191"/>
                  </a:lnTo>
                  <a:lnTo>
                    <a:pt x="3991" y="2503"/>
                  </a:lnTo>
                  <a:lnTo>
                    <a:pt x="4371" y="2281"/>
                  </a:lnTo>
                  <a:lnTo>
                    <a:pt x="381"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4"/>
            <p:cNvSpPr/>
            <p:nvPr/>
          </p:nvSpPr>
          <p:spPr>
            <a:xfrm>
              <a:off x="2293827" y="1739083"/>
              <a:ext cx="142811" cy="81779"/>
            </a:xfrm>
            <a:custGeom>
              <a:rect b="b" l="l" r="r" t="t"/>
              <a:pathLst>
                <a:path extrusionOk="0" h="2503" w="4371">
                  <a:moveTo>
                    <a:pt x="380" y="1"/>
                  </a:moveTo>
                  <a:lnTo>
                    <a:pt x="0" y="191"/>
                  </a:lnTo>
                  <a:lnTo>
                    <a:pt x="3991" y="2502"/>
                  </a:lnTo>
                  <a:lnTo>
                    <a:pt x="4371" y="2281"/>
                  </a:lnTo>
                  <a:lnTo>
                    <a:pt x="380"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14"/>
            <p:cNvSpPr/>
            <p:nvPr/>
          </p:nvSpPr>
          <p:spPr>
            <a:xfrm>
              <a:off x="2271055" y="1752544"/>
              <a:ext cx="142811" cy="81779"/>
            </a:xfrm>
            <a:custGeom>
              <a:rect b="b" l="l" r="r" t="t"/>
              <a:pathLst>
                <a:path extrusionOk="0" h="2503" w="4371">
                  <a:moveTo>
                    <a:pt x="381" y="0"/>
                  </a:moveTo>
                  <a:lnTo>
                    <a:pt x="1" y="190"/>
                  </a:lnTo>
                  <a:lnTo>
                    <a:pt x="3991" y="2502"/>
                  </a:lnTo>
                  <a:lnTo>
                    <a:pt x="4371" y="2281"/>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14"/>
            <p:cNvSpPr/>
            <p:nvPr/>
          </p:nvSpPr>
          <p:spPr>
            <a:xfrm>
              <a:off x="2248282" y="1764959"/>
              <a:ext cx="142844" cy="82792"/>
            </a:xfrm>
            <a:custGeom>
              <a:rect b="b" l="l" r="r" t="t"/>
              <a:pathLst>
                <a:path extrusionOk="0" h="2534" w="4372">
                  <a:moveTo>
                    <a:pt x="381" y="0"/>
                  </a:moveTo>
                  <a:lnTo>
                    <a:pt x="1" y="222"/>
                  </a:lnTo>
                  <a:lnTo>
                    <a:pt x="3991" y="2534"/>
                  </a:lnTo>
                  <a:lnTo>
                    <a:pt x="4371" y="2312"/>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14"/>
            <p:cNvSpPr/>
            <p:nvPr/>
          </p:nvSpPr>
          <p:spPr>
            <a:xfrm>
              <a:off x="1025285" y="1818771"/>
              <a:ext cx="523577" cy="2196703"/>
            </a:xfrm>
            <a:custGeom>
              <a:rect b="b" l="l" r="r" t="t"/>
              <a:pathLst>
                <a:path extrusionOk="0" h="67234" w="16025">
                  <a:moveTo>
                    <a:pt x="16025" y="0"/>
                  </a:moveTo>
                  <a:lnTo>
                    <a:pt x="0" y="9247"/>
                  </a:lnTo>
                  <a:lnTo>
                    <a:pt x="0" y="67233"/>
                  </a:lnTo>
                  <a:lnTo>
                    <a:pt x="16025" y="57954"/>
                  </a:lnTo>
                  <a:lnTo>
                    <a:pt x="16025"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14"/>
            <p:cNvSpPr/>
            <p:nvPr/>
          </p:nvSpPr>
          <p:spPr>
            <a:xfrm>
              <a:off x="457208" y="1792894"/>
              <a:ext cx="568109" cy="2222579"/>
            </a:xfrm>
            <a:custGeom>
              <a:rect b="b" l="l" r="r" t="t"/>
              <a:pathLst>
                <a:path extrusionOk="0" h="68026" w="17388">
                  <a:moveTo>
                    <a:pt x="1" y="0"/>
                  </a:moveTo>
                  <a:lnTo>
                    <a:pt x="1" y="57986"/>
                  </a:lnTo>
                  <a:lnTo>
                    <a:pt x="17387" y="68025"/>
                  </a:lnTo>
                  <a:lnTo>
                    <a:pt x="17387" y="10039"/>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14"/>
            <p:cNvSpPr/>
            <p:nvPr/>
          </p:nvSpPr>
          <p:spPr>
            <a:xfrm>
              <a:off x="482039" y="1897838"/>
              <a:ext cx="519460" cy="2103129"/>
            </a:xfrm>
            <a:custGeom>
              <a:rect b="b" l="l" r="r" t="t"/>
              <a:pathLst>
                <a:path extrusionOk="0" h="64370" w="15899">
                  <a:moveTo>
                    <a:pt x="303" y="1"/>
                  </a:moveTo>
                  <a:cubicBezTo>
                    <a:pt x="128" y="1"/>
                    <a:pt x="1" y="152"/>
                    <a:pt x="1" y="399"/>
                  </a:cubicBezTo>
                  <a:lnTo>
                    <a:pt x="1" y="55186"/>
                  </a:lnTo>
                  <a:lnTo>
                    <a:pt x="15899" y="64370"/>
                  </a:lnTo>
                  <a:lnTo>
                    <a:pt x="15899" y="9551"/>
                  </a:lnTo>
                  <a:cubicBezTo>
                    <a:pt x="15899" y="9203"/>
                    <a:pt x="15645" y="8791"/>
                    <a:pt x="15329" y="8601"/>
                  </a:cubicBezTo>
                  <a:lnTo>
                    <a:pt x="539" y="82"/>
                  </a:lnTo>
                  <a:cubicBezTo>
                    <a:pt x="456" y="26"/>
                    <a:pt x="375" y="1"/>
                    <a:pt x="303"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4"/>
            <p:cNvSpPr/>
            <p:nvPr/>
          </p:nvSpPr>
          <p:spPr>
            <a:xfrm>
              <a:off x="497559" y="1924564"/>
              <a:ext cx="488421" cy="387496"/>
            </a:xfrm>
            <a:custGeom>
              <a:rect b="b" l="l" r="r" t="t"/>
              <a:pathLst>
                <a:path extrusionOk="0" h="11860" w="14949">
                  <a:moveTo>
                    <a:pt x="242" y="1"/>
                  </a:moveTo>
                  <a:cubicBezTo>
                    <a:pt x="96" y="1"/>
                    <a:pt x="1" y="107"/>
                    <a:pt x="1" y="309"/>
                  </a:cubicBezTo>
                  <a:lnTo>
                    <a:pt x="1" y="2938"/>
                  </a:lnTo>
                  <a:cubicBezTo>
                    <a:pt x="1" y="3223"/>
                    <a:pt x="191" y="3539"/>
                    <a:pt x="444" y="3698"/>
                  </a:cubicBezTo>
                  <a:lnTo>
                    <a:pt x="14505" y="11805"/>
                  </a:lnTo>
                  <a:cubicBezTo>
                    <a:pt x="14579" y="11842"/>
                    <a:pt x="14648" y="11860"/>
                    <a:pt x="14708" y="11860"/>
                  </a:cubicBezTo>
                  <a:cubicBezTo>
                    <a:pt x="14853" y="11860"/>
                    <a:pt x="14949" y="11753"/>
                    <a:pt x="14949" y="11552"/>
                  </a:cubicBezTo>
                  <a:lnTo>
                    <a:pt x="14949" y="8923"/>
                  </a:lnTo>
                  <a:cubicBezTo>
                    <a:pt x="14949" y="8670"/>
                    <a:pt x="14759" y="8321"/>
                    <a:pt x="14505" y="8195"/>
                  </a:cubicBezTo>
                  <a:lnTo>
                    <a:pt x="444" y="56"/>
                  </a:lnTo>
                  <a:cubicBezTo>
                    <a:pt x="370" y="19"/>
                    <a:pt x="302" y="1"/>
                    <a:pt x="242"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14"/>
            <p:cNvSpPr/>
            <p:nvPr/>
          </p:nvSpPr>
          <p:spPr>
            <a:xfrm>
              <a:off x="521377" y="1961550"/>
              <a:ext cx="164539" cy="102461"/>
            </a:xfrm>
            <a:custGeom>
              <a:rect b="b" l="l" r="r" t="t"/>
              <a:pathLst>
                <a:path extrusionOk="0" h="3136" w="5036">
                  <a:moveTo>
                    <a:pt x="0" y="0"/>
                  </a:moveTo>
                  <a:lnTo>
                    <a:pt x="0" y="222"/>
                  </a:lnTo>
                  <a:lnTo>
                    <a:pt x="5036" y="3136"/>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14"/>
            <p:cNvSpPr/>
            <p:nvPr/>
          </p:nvSpPr>
          <p:spPr>
            <a:xfrm>
              <a:off x="521377" y="1987426"/>
              <a:ext cx="164539" cy="102461"/>
            </a:xfrm>
            <a:custGeom>
              <a:rect b="b" l="l" r="r" t="t"/>
              <a:pathLst>
                <a:path extrusionOk="0" h="3136" w="5036">
                  <a:moveTo>
                    <a:pt x="0" y="0"/>
                  </a:moveTo>
                  <a:lnTo>
                    <a:pt x="0" y="254"/>
                  </a:lnTo>
                  <a:lnTo>
                    <a:pt x="5036" y="3135"/>
                  </a:lnTo>
                  <a:lnTo>
                    <a:pt x="5036"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14"/>
            <p:cNvSpPr/>
            <p:nvPr/>
          </p:nvSpPr>
          <p:spPr>
            <a:xfrm>
              <a:off x="521377" y="2014316"/>
              <a:ext cx="164539" cy="102461"/>
            </a:xfrm>
            <a:custGeom>
              <a:rect b="b" l="l" r="r" t="t"/>
              <a:pathLst>
                <a:path extrusionOk="0" h="3136" w="5036">
                  <a:moveTo>
                    <a:pt x="0" y="1"/>
                  </a:moveTo>
                  <a:lnTo>
                    <a:pt x="0" y="222"/>
                  </a:lnTo>
                  <a:lnTo>
                    <a:pt x="5036" y="3136"/>
                  </a:lnTo>
                  <a:lnTo>
                    <a:pt x="5036" y="2882"/>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14"/>
            <p:cNvSpPr/>
            <p:nvPr/>
          </p:nvSpPr>
          <p:spPr>
            <a:xfrm>
              <a:off x="829707" y="2162780"/>
              <a:ext cx="23851" cy="28490"/>
            </a:xfrm>
            <a:custGeom>
              <a:rect b="b" l="l" r="r" t="t"/>
              <a:pathLst>
                <a:path extrusionOk="0" h="872" w="730">
                  <a:moveTo>
                    <a:pt x="201" y="1"/>
                  </a:moveTo>
                  <a:cubicBezTo>
                    <a:pt x="174" y="1"/>
                    <a:pt x="149" y="6"/>
                    <a:pt x="127" y="17"/>
                  </a:cubicBezTo>
                  <a:cubicBezTo>
                    <a:pt x="1" y="112"/>
                    <a:pt x="1" y="334"/>
                    <a:pt x="127" y="555"/>
                  </a:cubicBezTo>
                  <a:cubicBezTo>
                    <a:pt x="225" y="752"/>
                    <a:pt x="381" y="872"/>
                    <a:pt x="505" y="872"/>
                  </a:cubicBezTo>
                  <a:cubicBezTo>
                    <a:pt x="540" y="872"/>
                    <a:pt x="574" y="862"/>
                    <a:pt x="602" y="840"/>
                  </a:cubicBezTo>
                  <a:cubicBezTo>
                    <a:pt x="729" y="777"/>
                    <a:pt x="729" y="524"/>
                    <a:pt x="602" y="302"/>
                  </a:cubicBezTo>
                  <a:cubicBezTo>
                    <a:pt x="498" y="119"/>
                    <a:pt x="328"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14"/>
            <p:cNvSpPr/>
            <p:nvPr/>
          </p:nvSpPr>
          <p:spPr>
            <a:xfrm>
              <a:off x="877311" y="2190715"/>
              <a:ext cx="23818" cy="28098"/>
            </a:xfrm>
            <a:custGeom>
              <a:rect b="b" l="l" r="r" t="t"/>
              <a:pathLst>
                <a:path extrusionOk="0" h="860" w="729">
                  <a:moveTo>
                    <a:pt x="201" y="1"/>
                  </a:moveTo>
                  <a:cubicBezTo>
                    <a:pt x="174" y="1"/>
                    <a:pt x="149" y="6"/>
                    <a:pt x="127" y="17"/>
                  </a:cubicBezTo>
                  <a:cubicBezTo>
                    <a:pt x="0" y="80"/>
                    <a:pt x="0" y="334"/>
                    <a:pt x="127" y="555"/>
                  </a:cubicBezTo>
                  <a:cubicBezTo>
                    <a:pt x="228" y="758"/>
                    <a:pt x="391" y="859"/>
                    <a:pt x="516" y="859"/>
                  </a:cubicBezTo>
                  <a:cubicBezTo>
                    <a:pt x="548" y="859"/>
                    <a:pt x="577" y="853"/>
                    <a:pt x="602" y="840"/>
                  </a:cubicBezTo>
                  <a:cubicBezTo>
                    <a:pt x="729" y="777"/>
                    <a:pt x="729" y="524"/>
                    <a:pt x="602" y="302"/>
                  </a:cubicBezTo>
                  <a:cubicBezTo>
                    <a:pt x="498" y="119"/>
                    <a:pt x="328" y="1"/>
                    <a:pt x="201"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4"/>
            <p:cNvSpPr/>
            <p:nvPr/>
          </p:nvSpPr>
          <p:spPr>
            <a:xfrm>
              <a:off x="926973" y="2218356"/>
              <a:ext cx="21760" cy="28588"/>
            </a:xfrm>
            <a:custGeom>
              <a:rect b="b" l="l" r="r" t="t"/>
              <a:pathLst>
                <a:path extrusionOk="0" h="875" w="666">
                  <a:moveTo>
                    <a:pt x="163" y="1"/>
                  </a:moveTo>
                  <a:cubicBezTo>
                    <a:pt x="62" y="1"/>
                    <a:pt x="1" y="94"/>
                    <a:pt x="1" y="248"/>
                  </a:cubicBezTo>
                  <a:cubicBezTo>
                    <a:pt x="1" y="469"/>
                    <a:pt x="127" y="723"/>
                    <a:pt x="317" y="818"/>
                  </a:cubicBezTo>
                  <a:cubicBezTo>
                    <a:pt x="375" y="856"/>
                    <a:pt x="430" y="874"/>
                    <a:pt x="479" y="874"/>
                  </a:cubicBezTo>
                  <a:cubicBezTo>
                    <a:pt x="589" y="874"/>
                    <a:pt x="666" y="782"/>
                    <a:pt x="666" y="628"/>
                  </a:cubicBezTo>
                  <a:cubicBezTo>
                    <a:pt x="666" y="406"/>
                    <a:pt x="507" y="153"/>
                    <a:pt x="317" y="58"/>
                  </a:cubicBezTo>
                  <a:cubicBezTo>
                    <a:pt x="259" y="19"/>
                    <a:pt x="207" y="1"/>
                    <a:pt x="163"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14"/>
            <p:cNvSpPr/>
            <p:nvPr/>
          </p:nvSpPr>
          <p:spPr>
            <a:xfrm>
              <a:off x="497559" y="2063227"/>
              <a:ext cx="488421" cy="387496"/>
            </a:xfrm>
            <a:custGeom>
              <a:rect b="b" l="l" r="r" t="t"/>
              <a:pathLst>
                <a:path extrusionOk="0" h="11860" w="14949">
                  <a:moveTo>
                    <a:pt x="242" y="0"/>
                  </a:moveTo>
                  <a:cubicBezTo>
                    <a:pt x="96" y="0"/>
                    <a:pt x="1" y="107"/>
                    <a:pt x="1" y="309"/>
                  </a:cubicBezTo>
                  <a:lnTo>
                    <a:pt x="1" y="2937"/>
                  </a:lnTo>
                  <a:cubicBezTo>
                    <a:pt x="1" y="3191"/>
                    <a:pt x="191" y="3539"/>
                    <a:pt x="444" y="3666"/>
                  </a:cubicBezTo>
                  <a:lnTo>
                    <a:pt x="14505" y="11805"/>
                  </a:lnTo>
                  <a:cubicBezTo>
                    <a:pt x="14579" y="11841"/>
                    <a:pt x="14648" y="11860"/>
                    <a:pt x="14708" y="11860"/>
                  </a:cubicBezTo>
                  <a:cubicBezTo>
                    <a:pt x="14853" y="11860"/>
                    <a:pt x="14949" y="11753"/>
                    <a:pt x="14949" y="11551"/>
                  </a:cubicBezTo>
                  <a:lnTo>
                    <a:pt x="14949" y="8923"/>
                  </a:lnTo>
                  <a:cubicBezTo>
                    <a:pt x="14949" y="8669"/>
                    <a:pt x="14759" y="8321"/>
                    <a:pt x="14505" y="8194"/>
                  </a:cubicBezTo>
                  <a:lnTo>
                    <a:pt x="444" y="55"/>
                  </a:lnTo>
                  <a:cubicBezTo>
                    <a:pt x="370" y="18"/>
                    <a:pt x="302" y="0"/>
                    <a:pt x="242"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14"/>
            <p:cNvSpPr/>
            <p:nvPr/>
          </p:nvSpPr>
          <p:spPr>
            <a:xfrm>
              <a:off x="521377" y="2100212"/>
              <a:ext cx="164539" cy="102461"/>
            </a:xfrm>
            <a:custGeom>
              <a:rect b="b" l="l" r="r" t="t"/>
              <a:pathLst>
                <a:path extrusionOk="0" h="3136" w="5036">
                  <a:moveTo>
                    <a:pt x="0" y="0"/>
                  </a:moveTo>
                  <a:lnTo>
                    <a:pt x="0" y="222"/>
                  </a:lnTo>
                  <a:lnTo>
                    <a:pt x="5036" y="3135"/>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14"/>
            <p:cNvSpPr/>
            <p:nvPr/>
          </p:nvSpPr>
          <p:spPr>
            <a:xfrm>
              <a:off x="521377" y="2126056"/>
              <a:ext cx="164539" cy="102494"/>
            </a:xfrm>
            <a:custGeom>
              <a:rect b="b" l="l" r="r" t="t"/>
              <a:pathLst>
                <a:path extrusionOk="0" h="3137" w="5036">
                  <a:moveTo>
                    <a:pt x="0" y="1"/>
                  </a:moveTo>
                  <a:lnTo>
                    <a:pt x="0" y="222"/>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14"/>
            <p:cNvSpPr/>
            <p:nvPr/>
          </p:nvSpPr>
          <p:spPr>
            <a:xfrm>
              <a:off x="521377" y="2152978"/>
              <a:ext cx="164539" cy="102461"/>
            </a:xfrm>
            <a:custGeom>
              <a:rect b="b" l="l" r="r" t="t"/>
              <a:pathLst>
                <a:path extrusionOk="0" h="3136" w="5036">
                  <a:moveTo>
                    <a:pt x="0" y="0"/>
                  </a:moveTo>
                  <a:lnTo>
                    <a:pt x="0" y="222"/>
                  </a:lnTo>
                  <a:lnTo>
                    <a:pt x="5036" y="3135"/>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14"/>
            <p:cNvSpPr/>
            <p:nvPr/>
          </p:nvSpPr>
          <p:spPr>
            <a:xfrm>
              <a:off x="830753" y="2301148"/>
              <a:ext cx="21760" cy="28556"/>
            </a:xfrm>
            <a:custGeom>
              <a:rect b="b" l="l" r="r" t="t"/>
              <a:pathLst>
                <a:path extrusionOk="0" h="874" w="666">
                  <a:moveTo>
                    <a:pt x="162" y="0"/>
                  </a:moveTo>
                  <a:cubicBezTo>
                    <a:pt x="61" y="0"/>
                    <a:pt x="0" y="93"/>
                    <a:pt x="0" y="247"/>
                  </a:cubicBezTo>
                  <a:cubicBezTo>
                    <a:pt x="0" y="469"/>
                    <a:pt x="127" y="722"/>
                    <a:pt x="317" y="817"/>
                  </a:cubicBezTo>
                  <a:cubicBezTo>
                    <a:pt x="375" y="856"/>
                    <a:pt x="430" y="874"/>
                    <a:pt x="479" y="874"/>
                  </a:cubicBezTo>
                  <a:cubicBezTo>
                    <a:pt x="589" y="874"/>
                    <a:pt x="665" y="781"/>
                    <a:pt x="665" y="627"/>
                  </a:cubicBezTo>
                  <a:cubicBezTo>
                    <a:pt x="665" y="406"/>
                    <a:pt x="507" y="152"/>
                    <a:pt x="317" y="57"/>
                  </a:cubicBezTo>
                  <a:cubicBezTo>
                    <a:pt x="259" y="18"/>
                    <a:pt x="207" y="0"/>
                    <a:pt x="1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4"/>
            <p:cNvSpPr/>
            <p:nvPr/>
          </p:nvSpPr>
          <p:spPr>
            <a:xfrm>
              <a:off x="878357" y="2329083"/>
              <a:ext cx="21760" cy="28588"/>
            </a:xfrm>
            <a:custGeom>
              <a:rect b="b" l="l" r="r" t="t"/>
              <a:pathLst>
                <a:path extrusionOk="0" h="875" w="666">
                  <a:moveTo>
                    <a:pt x="187" y="1"/>
                  </a:moveTo>
                  <a:cubicBezTo>
                    <a:pt x="76" y="1"/>
                    <a:pt x="0" y="93"/>
                    <a:pt x="0" y="247"/>
                  </a:cubicBezTo>
                  <a:cubicBezTo>
                    <a:pt x="0" y="469"/>
                    <a:pt x="158" y="722"/>
                    <a:pt x="348" y="817"/>
                  </a:cubicBezTo>
                  <a:cubicBezTo>
                    <a:pt x="407" y="856"/>
                    <a:pt x="459" y="874"/>
                    <a:pt x="503" y="874"/>
                  </a:cubicBezTo>
                  <a:cubicBezTo>
                    <a:pt x="604" y="874"/>
                    <a:pt x="665" y="781"/>
                    <a:pt x="665" y="627"/>
                  </a:cubicBezTo>
                  <a:cubicBezTo>
                    <a:pt x="665" y="406"/>
                    <a:pt x="538" y="152"/>
                    <a:pt x="348" y="57"/>
                  </a:cubicBezTo>
                  <a:cubicBezTo>
                    <a:pt x="290" y="19"/>
                    <a:pt x="235" y="1"/>
                    <a:pt x="18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14"/>
            <p:cNvSpPr/>
            <p:nvPr/>
          </p:nvSpPr>
          <p:spPr>
            <a:xfrm>
              <a:off x="924915" y="2356789"/>
              <a:ext cx="24864" cy="28523"/>
            </a:xfrm>
            <a:custGeom>
              <a:rect b="b" l="l" r="r" t="t"/>
              <a:pathLst>
                <a:path extrusionOk="0" h="873" w="761">
                  <a:moveTo>
                    <a:pt x="255" y="1"/>
                  </a:moveTo>
                  <a:cubicBezTo>
                    <a:pt x="220" y="1"/>
                    <a:pt x="188" y="11"/>
                    <a:pt x="159" y="33"/>
                  </a:cubicBezTo>
                  <a:cubicBezTo>
                    <a:pt x="0" y="96"/>
                    <a:pt x="0" y="349"/>
                    <a:pt x="159" y="571"/>
                  </a:cubicBezTo>
                  <a:cubicBezTo>
                    <a:pt x="263" y="754"/>
                    <a:pt x="411" y="872"/>
                    <a:pt x="548" y="872"/>
                  </a:cubicBezTo>
                  <a:cubicBezTo>
                    <a:pt x="577" y="872"/>
                    <a:pt x="606" y="867"/>
                    <a:pt x="634" y="856"/>
                  </a:cubicBezTo>
                  <a:cubicBezTo>
                    <a:pt x="760" y="761"/>
                    <a:pt x="760" y="508"/>
                    <a:pt x="634" y="286"/>
                  </a:cubicBezTo>
                  <a:cubicBezTo>
                    <a:pt x="512" y="115"/>
                    <a:pt x="371" y="1"/>
                    <a:pt x="255"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14"/>
            <p:cNvSpPr/>
            <p:nvPr/>
          </p:nvSpPr>
          <p:spPr>
            <a:xfrm>
              <a:off x="497559" y="2201399"/>
              <a:ext cx="488421" cy="387790"/>
            </a:xfrm>
            <a:custGeom>
              <a:rect b="b" l="l" r="r" t="t"/>
              <a:pathLst>
                <a:path extrusionOk="0" h="11869" w="14949">
                  <a:moveTo>
                    <a:pt x="235" y="0"/>
                  </a:moveTo>
                  <a:cubicBezTo>
                    <a:pt x="93" y="0"/>
                    <a:pt x="1" y="115"/>
                    <a:pt x="1" y="292"/>
                  </a:cubicBezTo>
                  <a:lnTo>
                    <a:pt x="1" y="2920"/>
                  </a:lnTo>
                  <a:cubicBezTo>
                    <a:pt x="1" y="3205"/>
                    <a:pt x="191" y="3554"/>
                    <a:pt x="444" y="3680"/>
                  </a:cubicBezTo>
                  <a:lnTo>
                    <a:pt x="14505" y="11819"/>
                  </a:lnTo>
                  <a:cubicBezTo>
                    <a:pt x="14573" y="11853"/>
                    <a:pt x="14637" y="11869"/>
                    <a:pt x="14693" y="11869"/>
                  </a:cubicBezTo>
                  <a:cubicBezTo>
                    <a:pt x="14847" y="11869"/>
                    <a:pt x="14949" y="11751"/>
                    <a:pt x="14949" y="11566"/>
                  </a:cubicBezTo>
                  <a:lnTo>
                    <a:pt x="14949" y="8937"/>
                  </a:lnTo>
                  <a:cubicBezTo>
                    <a:pt x="14949" y="8652"/>
                    <a:pt x="14759" y="8336"/>
                    <a:pt x="14505" y="8177"/>
                  </a:cubicBezTo>
                  <a:lnTo>
                    <a:pt x="444" y="70"/>
                  </a:lnTo>
                  <a:cubicBezTo>
                    <a:pt x="367" y="22"/>
                    <a:pt x="296" y="0"/>
                    <a:pt x="235"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14"/>
            <p:cNvSpPr/>
            <p:nvPr/>
          </p:nvSpPr>
          <p:spPr>
            <a:xfrm>
              <a:off x="521377" y="2237828"/>
              <a:ext cx="164539" cy="102461"/>
            </a:xfrm>
            <a:custGeom>
              <a:rect b="b" l="l" r="r" t="t"/>
              <a:pathLst>
                <a:path extrusionOk="0" h="3136" w="5036">
                  <a:moveTo>
                    <a:pt x="0" y="0"/>
                  </a:moveTo>
                  <a:lnTo>
                    <a:pt x="0" y="253"/>
                  </a:lnTo>
                  <a:lnTo>
                    <a:pt x="5036" y="3135"/>
                  </a:lnTo>
                  <a:lnTo>
                    <a:pt x="5036"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14"/>
            <p:cNvSpPr/>
            <p:nvPr/>
          </p:nvSpPr>
          <p:spPr>
            <a:xfrm>
              <a:off x="521377" y="2264718"/>
              <a:ext cx="164539" cy="102461"/>
            </a:xfrm>
            <a:custGeom>
              <a:rect b="b" l="l" r="r" t="t"/>
              <a:pathLst>
                <a:path extrusionOk="0" h="3136" w="5036">
                  <a:moveTo>
                    <a:pt x="0" y="0"/>
                  </a:moveTo>
                  <a:lnTo>
                    <a:pt x="0" y="222"/>
                  </a:lnTo>
                  <a:lnTo>
                    <a:pt x="5036" y="3136"/>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14"/>
            <p:cNvSpPr/>
            <p:nvPr/>
          </p:nvSpPr>
          <p:spPr>
            <a:xfrm>
              <a:off x="521377" y="2290594"/>
              <a:ext cx="164539" cy="102461"/>
            </a:xfrm>
            <a:custGeom>
              <a:rect b="b" l="l" r="r" t="t"/>
              <a:pathLst>
                <a:path extrusionOk="0" h="3136" w="5036">
                  <a:moveTo>
                    <a:pt x="0" y="0"/>
                  </a:moveTo>
                  <a:lnTo>
                    <a:pt x="0" y="254"/>
                  </a:lnTo>
                  <a:lnTo>
                    <a:pt x="5036" y="3135"/>
                  </a:lnTo>
                  <a:lnTo>
                    <a:pt x="5036"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4"/>
            <p:cNvSpPr/>
            <p:nvPr/>
          </p:nvSpPr>
          <p:spPr>
            <a:xfrm>
              <a:off x="830753" y="2439810"/>
              <a:ext cx="21760" cy="28098"/>
            </a:xfrm>
            <a:custGeom>
              <a:rect b="b" l="l" r="r" t="t"/>
              <a:pathLst>
                <a:path extrusionOk="0" h="860" w="666">
                  <a:moveTo>
                    <a:pt x="162" y="0"/>
                  </a:moveTo>
                  <a:cubicBezTo>
                    <a:pt x="61" y="0"/>
                    <a:pt x="0" y="93"/>
                    <a:pt x="0" y="247"/>
                  </a:cubicBezTo>
                  <a:cubicBezTo>
                    <a:pt x="0" y="437"/>
                    <a:pt x="127" y="722"/>
                    <a:pt x="317" y="817"/>
                  </a:cubicBezTo>
                  <a:cubicBezTo>
                    <a:pt x="374" y="845"/>
                    <a:pt x="428" y="860"/>
                    <a:pt x="476" y="860"/>
                  </a:cubicBezTo>
                  <a:cubicBezTo>
                    <a:pt x="588" y="860"/>
                    <a:pt x="665" y="782"/>
                    <a:pt x="665" y="627"/>
                  </a:cubicBezTo>
                  <a:cubicBezTo>
                    <a:pt x="665" y="405"/>
                    <a:pt x="507" y="152"/>
                    <a:pt x="317" y="57"/>
                  </a:cubicBezTo>
                  <a:cubicBezTo>
                    <a:pt x="259" y="18"/>
                    <a:pt x="207" y="0"/>
                    <a:pt x="1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14"/>
            <p:cNvSpPr/>
            <p:nvPr/>
          </p:nvSpPr>
          <p:spPr>
            <a:xfrm>
              <a:off x="877311" y="2467516"/>
              <a:ext cx="23818" cy="28490"/>
            </a:xfrm>
            <a:custGeom>
              <a:rect b="b" l="l" r="r" t="t"/>
              <a:pathLst>
                <a:path extrusionOk="0" h="872" w="729">
                  <a:moveTo>
                    <a:pt x="227" y="0"/>
                  </a:moveTo>
                  <a:cubicBezTo>
                    <a:pt x="190" y="0"/>
                    <a:pt x="156" y="10"/>
                    <a:pt x="127" y="32"/>
                  </a:cubicBezTo>
                  <a:cubicBezTo>
                    <a:pt x="0" y="96"/>
                    <a:pt x="0" y="349"/>
                    <a:pt x="127" y="571"/>
                  </a:cubicBezTo>
                  <a:cubicBezTo>
                    <a:pt x="232" y="754"/>
                    <a:pt x="401" y="872"/>
                    <a:pt x="528" y="872"/>
                  </a:cubicBezTo>
                  <a:cubicBezTo>
                    <a:pt x="555" y="872"/>
                    <a:pt x="580" y="867"/>
                    <a:pt x="602" y="856"/>
                  </a:cubicBezTo>
                  <a:cubicBezTo>
                    <a:pt x="729" y="761"/>
                    <a:pt x="729" y="507"/>
                    <a:pt x="602" y="286"/>
                  </a:cubicBezTo>
                  <a:cubicBezTo>
                    <a:pt x="504" y="115"/>
                    <a:pt x="350" y="0"/>
                    <a:pt x="227"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14"/>
            <p:cNvSpPr/>
            <p:nvPr/>
          </p:nvSpPr>
          <p:spPr>
            <a:xfrm>
              <a:off x="924915" y="2494928"/>
              <a:ext cx="24864" cy="28490"/>
            </a:xfrm>
            <a:custGeom>
              <a:rect b="b" l="l" r="r" t="t"/>
              <a:pathLst>
                <a:path extrusionOk="0" h="872" w="761">
                  <a:moveTo>
                    <a:pt x="230" y="0"/>
                  </a:moveTo>
                  <a:cubicBezTo>
                    <a:pt x="205" y="0"/>
                    <a:pt x="181" y="6"/>
                    <a:pt x="159" y="17"/>
                  </a:cubicBezTo>
                  <a:cubicBezTo>
                    <a:pt x="0" y="112"/>
                    <a:pt x="0" y="333"/>
                    <a:pt x="159" y="587"/>
                  </a:cubicBezTo>
                  <a:cubicBezTo>
                    <a:pt x="256" y="757"/>
                    <a:pt x="391" y="872"/>
                    <a:pt x="521" y="872"/>
                  </a:cubicBezTo>
                  <a:cubicBezTo>
                    <a:pt x="559" y="872"/>
                    <a:pt x="597" y="862"/>
                    <a:pt x="634" y="840"/>
                  </a:cubicBezTo>
                  <a:cubicBezTo>
                    <a:pt x="760" y="777"/>
                    <a:pt x="760" y="523"/>
                    <a:pt x="634" y="302"/>
                  </a:cubicBezTo>
                  <a:cubicBezTo>
                    <a:pt x="503" y="119"/>
                    <a:pt x="350" y="0"/>
                    <a:pt x="230"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4"/>
            <p:cNvSpPr/>
            <p:nvPr/>
          </p:nvSpPr>
          <p:spPr>
            <a:xfrm>
              <a:off x="497559" y="2339669"/>
              <a:ext cx="488421" cy="387790"/>
            </a:xfrm>
            <a:custGeom>
              <a:rect b="b" l="l" r="r" t="t"/>
              <a:pathLst>
                <a:path extrusionOk="0" h="11869" w="14949">
                  <a:moveTo>
                    <a:pt x="257" y="0"/>
                  </a:moveTo>
                  <a:cubicBezTo>
                    <a:pt x="103" y="0"/>
                    <a:pt x="1" y="118"/>
                    <a:pt x="1" y="303"/>
                  </a:cubicBezTo>
                  <a:lnTo>
                    <a:pt x="1" y="2932"/>
                  </a:lnTo>
                  <a:cubicBezTo>
                    <a:pt x="1" y="3217"/>
                    <a:pt x="191" y="3534"/>
                    <a:pt x="444" y="3692"/>
                  </a:cubicBezTo>
                  <a:lnTo>
                    <a:pt x="14505" y="11799"/>
                  </a:lnTo>
                  <a:cubicBezTo>
                    <a:pt x="14581" y="11846"/>
                    <a:pt x="14650" y="11868"/>
                    <a:pt x="14711" y="11868"/>
                  </a:cubicBezTo>
                  <a:cubicBezTo>
                    <a:pt x="14855" y="11868"/>
                    <a:pt x="14949" y="11746"/>
                    <a:pt x="14949" y="11546"/>
                  </a:cubicBezTo>
                  <a:lnTo>
                    <a:pt x="14949" y="8949"/>
                  </a:lnTo>
                  <a:cubicBezTo>
                    <a:pt x="14949" y="8664"/>
                    <a:pt x="14759" y="8316"/>
                    <a:pt x="14505" y="8189"/>
                  </a:cubicBezTo>
                  <a:lnTo>
                    <a:pt x="444" y="50"/>
                  </a:lnTo>
                  <a:cubicBezTo>
                    <a:pt x="376" y="16"/>
                    <a:pt x="313" y="0"/>
                    <a:pt x="257"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14"/>
            <p:cNvSpPr/>
            <p:nvPr/>
          </p:nvSpPr>
          <p:spPr>
            <a:xfrm>
              <a:off x="521377" y="2376458"/>
              <a:ext cx="164539" cy="102461"/>
            </a:xfrm>
            <a:custGeom>
              <a:rect b="b" l="l" r="r" t="t"/>
              <a:pathLst>
                <a:path extrusionOk="0" h="3136" w="5036">
                  <a:moveTo>
                    <a:pt x="0" y="1"/>
                  </a:moveTo>
                  <a:lnTo>
                    <a:pt x="0" y="222"/>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4"/>
            <p:cNvSpPr/>
            <p:nvPr/>
          </p:nvSpPr>
          <p:spPr>
            <a:xfrm>
              <a:off x="521377" y="2403380"/>
              <a:ext cx="164539" cy="102461"/>
            </a:xfrm>
            <a:custGeom>
              <a:rect b="b" l="l" r="r" t="t"/>
              <a:pathLst>
                <a:path extrusionOk="0" h="3136" w="5036">
                  <a:moveTo>
                    <a:pt x="0" y="0"/>
                  </a:moveTo>
                  <a:lnTo>
                    <a:pt x="0" y="222"/>
                  </a:lnTo>
                  <a:lnTo>
                    <a:pt x="5036" y="3135"/>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14"/>
            <p:cNvSpPr/>
            <p:nvPr/>
          </p:nvSpPr>
          <p:spPr>
            <a:xfrm>
              <a:off x="521377" y="2429224"/>
              <a:ext cx="164539" cy="102494"/>
            </a:xfrm>
            <a:custGeom>
              <a:rect b="b" l="l" r="r" t="t"/>
              <a:pathLst>
                <a:path extrusionOk="0" h="3137" w="5036">
                  <a:moveTo>
                    <a:pt x="0" y="1"/>
                  </a:moveTo>
                  <a:lnTo>
                    <a:pt x="0" y="222"/>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4"/>
            <p:cNvSpPr/>
            <p:nvPr/>
          </p:nvSpPr>
          <p:spPr>
            <a:xfrm>
              <a:off x="830753" y="2578047"/>
              <a:ext cx="21760" cy="28327"/>
            </a:xfrm>
            <a:custGeom>
              <a:rect b="b" l="l" r="r" t="t"/>
              <a:pathLst>
                <a:path extrusionOk="0" h="867" w="666">
                  <a:moveTo>
                    <a:pt x="179" y="1"/>
                  </a:moveTo>
                  <a:cubicBezTo>
                    <a:pt x="68" y="1"/>
                    <a:pt x="0" y="89"/>
                    <a:pt x="0" y="228"/>
                  </a:cubicBezTo>
                  <a:cubicBezTo>
                    <a:pt x="0" y="449"/>
                    <a:pt x="127" y="703"/>
                    <a:pt x="317" y="830"/>
                  </a:cubicBezTo>
                  <a:cubicBezTo>
                    <a:pt x="368" y="855"/>
                    <a:pt x="417" y="867"/>
                    <a:pt x="460" y="867"/>
                  </a:cubicBezTo>
                  <a:cubicBezTo>
                    <a:pt x="581" y="867"/>
                    <a:pt x="665" y="779"/>
                    <a:pt x="665" y="639"/>
                  </a:cubicBezTo>
                  <a:cubicBezTo>
                    <a:pt x="665" y="418"/>
                    <a:pt x="507" y="164"/>
                    <a:pt x="317" y="38"/>
                  </a:cubicBezTo>
                  <a:cubicBezTo>
                    <a:pt x="266" y="12"/>
                    <a:pt x="220" y="1"/>
                    <a:pt x="1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14"/>
            <p:cNvSpPr/>
            <p:nvPr/>
          </p:nvSpPr>
          <p:spPr>
            <a:xfrm>
              <a:off x="877311" y="2605623"/>
              <a:ext cx="23818" cy="28523"/>
            </a:xfrm>
            <a:custGeom>
              <a:rect b="b" l="l" r="r" t="t"/>
              <a:pathLst>
                <a:path extrusionOk="0" h="873" w="729">
                  <a:moveTo>
                    <a:pt x="201" y="1"/>
                  </a:moveTo>
                  <a:cubicBezTo>
                    <a:pt x="174" y="1"/>
                    <a:pt x="149" y="6"/>
                    <a:pt x="127" y="17"/>
                  </a:cubicBezTo>
                  <a:cubicBezTo>
                    <a:pt x="0" y="112"/>
                    <a:pt x="0" y="334"/>
                    <a:pt x="127" y="587"/>
                  </a:cubicBezTo>
                  <a:cubicBezTo>
                    <a:pt x="225" y="758"/>
                    <a:pt x="379" y="872"/>
                    <a:pt x="502" y="872"/>
                  </a:cubicBezTo>
                  <a:cubicBezTo>
                    <a:pt x="539" y="872"/>
                    <a:pt x="573" y="862"/>
                    <a:pt x="602" y="841"/>
                  </a:cubicBezTo>
                  <a:cubicBezTo>
                    <a:pt x="729" y="777"/>
                    <a:pt x="729" y="524"/>
                    <a:pt x="602" y="302"/>
                  </a:cubicBezTo>
                  <a:cubicBezTo>
                    <a:pt x="498" y="119"/>
                    <a:pt x="328" y="1"/>
                    <a:pt x="201"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4"/>
            <p:cNvSpPr/>
            <p:nvPr/>
          </p:nvSpPr>
          <p:spPr>
            <a:xfrm>
              <a:off x="926973" y="2633754"/>
              <a:ext cx="21760" cy="28098"/>
            </a:xfrm>
            <a:custGeom>
              <a:rect b="b" l="l" r="r" t="t"/>
              <a:pathLst>
                <a:path extrusionOk="0" h="860" w="666">
                  <a:moveTo>
                    <a:pt x="165" y="0"/>
                  </a:moveTo>
                  <a:cubicBezTo>
                    <a:pt x="63" y="0"/>
                    <a:pt x="1" y="78"/>
                    <a:pt x="1" y="233"/>
                  </a:cubicBezTo>
                  <a:cubicBezTo>
                    <a:pt x="1" y="455"/>
                    <a:pt x="127" y="708"/>
                    <a:pt x="317" y="803"/>
                  </a:cubicBezTo>
                  <a:cubicBezTo>
                    <a:pt x="375" y="842"/>
                    <a:pt x="430" y="860"/>
                    <a:pt x="479" y="860"/>
                  </a:cubicBezTo>
                  <a:cubicBezTo>
                    <a:pt x="589" y="860"/>
                    <a:pt x="666" y="767"/>
                    <a:pt x="666" y="613"/>
                  </a:cubicBezTo>
                  <a:cubicBezTo>
                    <a:pt x="666" y="423"/>
                    <a:pt x="507" y="138"/>
                    <a:pt x="317" y="43"/>
                  </a:cubicBezTo>
                  <a:cubicBezTo>
                    <a:pt x="260" y="14"/>
                    <a:pt x="209" y="0"/>
                    <a:pt x="165"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14"/>
            <p:cNvSpPr/>
            <p:nvPr/>
          </p:nvSpPr>
          <p:spPr>
            <a:xfrm>
              <a:off x="497559" y="2478135"/>
              <a:ext cx="488421" cy="387496"/>
            </a:xfrm>
            <a:custGeom>
              <a:rect b="b" l="l" r="r" t="t"/>
              <a:pathLst>
                <a:path extrusionOk="0" h="11860" w="14949">
                  <a:moveTo>
                    <a:pt x="242" y="1"/>
                  </a:moveTo>
                  <a:cubicBezTo>
                    <a:pt x="96" y="1"/>
                    <a:pt x="1" y="107"/>
                    <a:pt x="1" y="309"/>
                  </a:cubicBezTo>
                  <a:lnTo>
                    <a:pt x="1" y="2937"/>
                  </a:lnTo>
                  <a:cubicBezTo>
                    <a:pt x="1" y="3191"/>
                    <a:pt x="191" y="3539"/>
                    <a:pt x="444" y="3666"/>
                  </a:cubicBezTo>
                  <a:lnTo>
                    <a:pt x="14505" y="11805"/>
                  </a:lnTo>
                  <a:cubicBezTo>
                    <a:pt x="14579" y="11842"/>
                    <a:pt x="14648" y="11860"/>
                    <a:pt x="14708" y="11860"/>
                  </a:cubicBezTo>
                  <a:cubicBezTo>
                    <a:pt x="14853" y="11860"/>
                    <a:pt x="14949" y="11753"/>
                    <a:pt x="14949" y="11551"/>
                  </a:cubicBezTo>
                  <a:lnTo>
                    <a:pt x="14949" y="8923"/>
                  </a:lnTo>
                  <a:cubicBezTo>
                    <a:pt x="14949" y="8670"/>
                    <a:pt x="14759" y="8321"/>
                    <a:pt x="14505" y="8194"/>
                  </a:cubicBezTo>
                  <a:lnTo>
                    <a:pt x="444" y="56"/>
                  </a:lnTo>
                  <a:cubicBezTo>
                    <a:pt x="370" y="19"/>
                    <a:pt x="302" y="1"/>
                    <a:pt x="242"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4"/>
            <p:cNvSpPr/>
            <p:nvPr/>
          </p:nvSpPr>
          <p:spPr>
            <a:xfrm>
              <a:off x="521377" y="2515120"/>
              <a:ext cx="164539" cy="102461"/>
            </a:xfrm>
            <a:custGeom>
              <a:rect b="b" l="l" r="r" t="t"/>
              <a:pathLst>
                <a:path extrusionOk="0" h="3136" w="5036">
                  <a:moveTo>
                    <a:pt x="0" y="0"/>
                  </a:moveTo>
                  <a:lnTo>
                    <a:pt x="0" y="222"/>
                  </a:lnTo>
                  <a:lnTo>
                    <a:pt x="5036" y="3136"/>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14"/>
            <p:cNvSpPr/>
            <p:nvPr/>
          </p:nvSpPr>
          <p:spPr>
            <a:xfrm>
              <a:off x="521377" y="2540997"/>
              <a:ext cx="164539" cy="102461"/>
            </a:xfrm>
            <a:custGeom>
              <a:rect b="b" l="l" r="r" t="t"/>
              <a:pathLst>
                <a:path extrusionOk="0" h="3136" w="5036">
                  <a:moveTo>
                    <a:pt x="0" y="0"/>
                  </a:moveTo>
                  <a:lnTo>
                    <a:pt x="0" y="253"/>
                  </a:lnTo>
                  <a:lnTo>
                    <a:pt x="5036" y="3135"/>
                  </a:lnTo>
                  <a:lnTo>
                    <a:pt x="5036"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4"/>
            <p:cNvSpPr/>
            <p:nvPr/>
          </p:nvSpPr>
          <p:spPr>
            <a:xfrm>
              <a:off x="521377" y="2567886"/>
              <a:ext cx="164539" cy="102461"/>
            </a:xfrm>
            <a:custGeom>
              <a:rect b="b" l="l" r="r" t="t"/>
              <a:pathLst>
                <a:path extrusionOk="0" h="3136" w="5036">
                  <a:moveTo>
                    <a:pt x="0" y="0"/>
                  </a:moveTo>
                  <a:lnTo>
                    <a:pt x="0" y="222"/>
                  </a:lnTo>
                  <a:lnTo>
                    <a:pt x="5036" y="3136"/>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14"/>
            <p:cNvSpPr/>
            <p:nvPr/>
          </p:nvSpPr>
          <p:spPr>
            <a:xfrm>
              <a:off x="830753" y="2716513"/>
              <a:ext cx="21760" cy="28490"/>
            </a:xfrm>
            <a:custGeom>
              <a:rect b="b" l="l" r="r" t="t"/>
              <a:pathLst>
                <a:path extrusionOk="0" h="872" w="666">
                  <a:moveTo>
                    <a:pt x="165" y="1"/>
                  </a:moveTo>
                  <a:cubicBezTo>
                    <a:pt x="62" y="1"/>
                    <a:pt x="0" y="78"/>
                    <a:pt x="0" y="233"/>
                  </a:cubicBezTo>
                  <a:cubicBezTo>
                    <a:pt x="0" y="455"/>
                    <a:pt x="127" y="708"/>
                    <a:pt x="317" y="835"/>
                  </a:cubicBezTo>
                  <a:cubicBezTo>
                    <a:pt x="367" y="860"/>
                    <a:pt x="414" y="872"/>
                    <a:pt x="457" y="872"/>
                  </a:cubicBezTo>
                  <a:cubicBezTo>
                    <a:pt x="579" y="872"/>
                    <a:pt x="665" y="777"/>
                    <a:pt x="665" y="613"/>
                  </a:cubicBezTo>
                  <a:cubicBezTo>
                    <a:pt x="665" y="423"/>
                    <a:pt x="507" y="138"/>
                    <a:pt x="317" y="43"/>
                  </a:cubicBezTo>
                  <a:cubicBezTo>
                    <a:pt x="260" y="15"/>
                    <a:pt x="209" y="1"/>
                    <a:pt x="1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4"/>
            <p:cNvSpPr/>
            <p:nvPr/>
          </p:nvSpPr>
          <p:spPr>
            <a:xfrm>
              <a:off x="878357" y="2744448"/>
              <a:ext cx="21760" cy="28131"/>
            </a:xfrm>
            <a:custGeom>
              <a:rect b="b" l="l" r="r" t="t"/>
              <a:pathLst>
                <a:path extrusionOk="0" h="861" w="666">
                  <a:moveTo>
                    <a:pt x="189" y="1"/>
                  </a:moveTo>
                  <a:cubicBezTo>
                    <a:pt x="78" y="1"/>
                    <a:pt x="0" y="78"/>
                    <a:pt x="0" y="233"/>
                  </a:cubicBezTo>
                  <a:cubicBezTo>
                    <a:pt x="0" y="455"/>
                    <a:pt x="158" y="709"/>
                    <a:pt x="348" y="804"/>
                  </a:cubicBezTo>
                  <a:cubicBezTo>
                    <a:pt x="407" y="842"/>
                    <a:pt x="459" y="860"/>
                    <a:pt x="503" y="860"/>
                  </a:cubicBezTo>
                  <a:cubicBezTo>
                    <a:pt x="604" y="860"/>
                    <a:pt x="665" y="767"/>
                    <a:pt x="665" y="614"/>
                  </a:cubicBezTo>
                  <a:cubicBezTo>
                    <a:pt x="665" y="392"/>
                    <a:pt x="538" y="138"/>
                    <a:pt x="348" y="43"/>
                  </a:cubicBezTo>
                  <a:cubicBezTo>
                    <a:pt x="291" y="15"/>
                    <a:pt x="237" y="1"/>
                    <a:pt x="189"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14"/>
            <p:cNvSpPr/>
            <p:nvPr/>
          </p:nvSpPr>
          <p:spPr>
            <a:xfrm>
              <a:off x="924915" y="2771730"/>
              <a:ext cx="24864" cy="28490"/>
            </a:xfrm>
            <a:custGeom>
              <a:rect b="b" l="l" r="r" t="t"/>
              <a:pathLst>
                <a:path extrusionOk="0" h="872" w="761">
                  <a:moveTo>
                    <a:pt x="253" y="0"/>
                  </a:moveTo>
                  <a:cubicBezTo>
                    <a:pt x="219" y="0"/>
                    <a:pt x="187" y="10"/>
                    <a:pt x="159" y="32"/>
                  </a:cubicBezTo>
                  <a:cubicBezTo>
                    <a:pt x="0" y="95"/>
                    <a:pt x="0" y="349"/>
                    <a:pt x="159" y="570"/>
                  </a:cubicBezTo>
                  <a:cubicBezTo>
                    <a:pt x="263" y="753"/>
                    <a:pt x="411" y="872"/>
                    <a:pt x="548" y="872"/>
                  </a:cubicBezTo>
                  <a:cubicBezTo>
                    <a:pt x="577" y="872"/>
                    <a:pt x="606" y="866"/>
                    <a:pt x="634" y="855"/>
                  </a:cubicBezTo>
                  <a:cubicBezTo>
                    <a:pt x="760" y="760"/>
                    <a:pt x="760" y="539"/>
                    <a:pt x="634" y="317"/>
                  </a:cubicBezTo>
                  <a:cubicBezTo>
                    <a:pt x="511" y="121"/>
                    <a:pt x="369" y="0"/>
                    <a:pt x="253"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4"/>
            <p:cNvSpPr/>
            <p:nvPr/>
          </p:nvSpPr>
          <p:spPr>
            <a:xfrm>
              <a:off x="497559" y="2616339"/>
              <a:ext cx="488421" cy="387953"/>
            </a:xfrm>
            <a:custGeom>
              <a:rect b="b" l="l" r="r" t="t"/>
              <a:pathLst>
                <a:path extrusionOk="0" h="11874" w="14949">
                  <a:moveTo>
                    <a:pt x="238" y="0"/>
                  </a:moveTo>
                  <a:cubicBezTo>
                    <a:pt x="95" y="0"/>
                    <a:pt x="1" y="122"/>
                    <a:pt x="1" y="323"/>
                  </a:cubicBezTo>
                  <a:lnTo>
                    <a:pt x="1" y="2951"/>
                  </a:lnTo>
                  <a:cubicBezTo>
                    <a:pt x="1" y="3204"/>
                    <a:pt x="191" y="3553"/>
                    <a:pt x="444" y="3679"/>
                  </a:cubicBezTo>
                  <a:lnTo>
                    <a:pt x="14505" y="11818"/>
                  </a:lnTo>
                  <a:cubicBezTo>
                    <a:pt x="14579" y="11855"/>
                    <a:pt x="14648" y="11873"/>
                    <a:pt x="14708" y="11873"/>
                  </a:cubicBezTo>
                  <a:cubicBezTo>
                    <a:pt x="14853" y="11873"/>
                    <a:pt x="14949" y="11767"/>
                    <a:pt x="14949" y="11565"/>
                  </a:cubicBezTo>
                  <a:lnTo>
                    <a:pt x="14949" y="8936"/>
                  </a:lnTo>
                  <a:cubicBezTo>
                    <a:pt x="14949" y="8651"/>
                    <a:pt x="14759" y="8335"/>
                    <a:pt x="14505" y="8176"/>
                  </a:cubicBezTo>
                  <a:lnTo>
                    <a:pt x="444" y="69"/>
                  </a:lnTo>
                  <a:cubicBezTo>
                    <a:pt x="369" y="22"/>
                    <a:pt x="299" y="0"/>
                    <a:pt x="238"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14"/>
            <p:cNvSpPr/>
            <p:nvPr/>
          </p:nvSpPr>
          <p:spPr>
            <a:xfrm>
              <a:off x="521377" y="2653749"/>
              <a:ext cx="164539" cy="102494"/>
            </a:xfrm>
            <a:custGeom>
              <a:rect b="b" l="l" r="r" t="t"/>
              <a:pathLst>
                <a:path extrusionOk="0" h="3137" w="5036">
                  <a:moveTo>
                    <a:pt x="0" y="1"/>
                  </a:moveTo>
                  <a:lnTo>
                    <a:pt x="0" y="223"/>
                  </a:lnTo>
                  <a:lnTo>
                    <a:pt x="5036" y="3136"/>
                  </a:lnTo>
                  <a:lnTo>
                    <a:pt x="5036" y="2883"/>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14"/>
            <p:cNvSpPr/>
            <p:nvPr/>
          </p:nvSpPr>
          <p:spPr>
            <a:xfrm>
              <a:off x="521377" y="2679626"/>
              <a:ext cx="164539" cy="102461"/>
            </a:xfrm>
            <a:custGeom>
              <a:rect b="b" l="l" r="r" t="t"/>
              <a:pathLst>
                <a:path extrusionOk="0" h="3136" w="5036">
                  <a:moveTo>
                    <a:pt x="0" y="1"/>
                  </a:moveTo>
                  <a:lnTo>
                    <a:pt x="0" y="222"/>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14"/>
            <p:cNvSpPr/>
            <p:nvPr/>
          </p:nvSpPr>
          <p:spPr>
            <a:xfrm>
              <a:off x="521377" y="2706548"/>
              <a:ext cx="164539" cy="102461"/>
            </a:xfrm>
            <a:custGeom>
              <a:rect b="b" l="l" r="r" t="t"/>
              <a:pathLst>
                <a:path extrusionOk="0" h="3136" w="5036">
                  <a:moveTo>
                    <a:pt x="0" y="0"/>
                  </a:moveTo>
                  <a:lnTo>
                    <a:pt x="0" y="222"/>
                  </a:lnTo>
                  <a:lnTo>
                    <a:pt x="5036" y="3135"/>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14"/>
            <p:cNvSpPr/>
            <p:nvPr/>
          </p:nvSpPr>
          <p:spPr>
            <a:xfrm>
              <a:off x="830753" y="2854718"/>
              <a:ext cx="21760" cy="28556"/>
            </a:xfrm>
            <a:custGeom>
              <a:rect b="b" l="l" r="r" t="t"/>
              <a:pathLst>
                <a:path extrusionOk="0" h="874" w="666">
                  <a:moveTo>
                    <a:pt x="162" y="0"/>
                  </a:moveTo>
                  <a:cubicBezTo>
                    <a:pt x="61" y="0"/>
                    <a:pt x="0" y="93"/>
                    <a:pt x="0" y="247"/>
                  </a:cubicBezTo>
                  <a:cubicBezTo>
                    <a:pt x="0" y="469"/>
                    <a:pt x="127" y="722"/>
                    <a:pt x="317" y="817"/>
                  </a:cubicBezTo>
                  <a:cubicBezTo>
                    <a:pt x="375" y="856"/>
                    <a:pt x="430" y="874"/>
                    <a:pt x="479" y="874"/>
                  </a:cubicBezTo>
                  <a:cubicBezTo>
                    <a:pt x="589" y="874"/>
                    <a:pt x="665" y="781"/>
                    <a:pt x="665" y="627"/>
                  </a:cubicBezTo>
                  <a:cubicBezTo>
                    <a:pt x="665" y="405"/>
                    <a:pt x="507" y="152"/>
                    <a:pt x="317" y="57"/>
                  </a:cubicBezTo>
                  <a:cubicBezTo>
                    <a:pt x="259" y="18"/>
                    <a:pt x="207" y="0"/>
                    <a:pt x="1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14"/>
            <p:cNvSpPr/>
            <p:nvPr/>
          </p:nvSpPr>
          <p:spPr>
            <a:xfrm>
              <a:off x="878357" y="2882653"/>
              <a:ext cx="21760" cy="28098"/>
            </a:xfrm>
            <a:custGeom>
              <a:rect b="b" l="l" r="r" t="t"/>
              <a:pathLst>
                <a:path extrusionOk="0" h="860" w="666">
                  <a:moveTo>
                    <a:pt x="187" y="0"/>
                  </a:moveTo>
                  <a:cubicBezTo>
                    <a:pt x="76" y="0"/>
                    <a:pt x="0" y="93"/>
                    <a:pt x="0" y="247"/>
                  </a:cubicBezTo>
                  <a:cubicBezTo>
                    <a:pt x="0" y="437"/>
                    <a:pt x="158" y="722"/>
                    <a:pt x="348" y="817"/>
                  </a:cubicBezTo>
                  <a:cubicBezTo>
                    <a:pt x="405" y="846"/>
                    <a:pt x="457" y="860"/>
                    <a:pt x="501" y="860"/>
                  </a:cubicBezTo>
                  <a:cubicBezTo>
                    <a:pt x="603" y="860"/>
                    <a:pt x="665" y="782"/>
                    <a:pt x="665" y="627"/>
                  </a:cubicBezTo>
                  <a:cubicBezTo>
                    <a:pt x="665" y="405"/>
                    <a:pt x="538" y="152"/>
                    <a:pt x="348" y="57"/>
                  </a:cubicBezTo>
                  <a:cubicBezTo>
                    <a:pt x="290" y="18"/>
                    <a:pt x="235" y="0"/>
                    <a:pt x="187"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14"/>
            <p:cNvSpPr/>
            <p:nvPr/>
          </p:nvSpPr>
          <p:spPr>
            <a:xfrm>
              <a:off x="924915" y="2910359"/>
              <a:ext cx="24864" cy="28523"/>
            </a:xfrm>
            <a:custGeom>
              <a:rect b="b" l="l" r="r" t="t"/>
              <a:pathLst>
                <a:path extrusionOk="0" h="873" w="761">
                  <a:moveTo>
                    <a:pt x="255" y="1"/>
                  </a:moveTo>
                  <a:cubicBezTo>
                    <a:pt x="220" y="1"/>
                    <a:pt x="188" y="11"/>
                    <a:pt x="159" y="32"/>
                  </a:cubicBezTo>
                  <a:cubicBezTo>
                    <a:pt x="0" y="96"/>
                    <a:pt x="0" y="349"/>
                    <a:pt x="159" y="571"/>
                  </a:cubicBezTo>
                  <a:cubicBezTo>
                    <a:pt x="263" y="754"/>
                    <a:pt x="411" y="872"/>
                    <a:pt x="548" y="872"/>
                  </a:cubicBezTo>
                  <a:cubicBezTo>
                    <a:pt x="577" y="872"/>
                    <a:pt x="606" y="867"/>
                    <a:pt x="634" y="856"/>
                  </a:cubicBezTo>
                  <a:cubicBezTo>
                    <a:pt x="760" y="761"/>
                    <a:pt x="760" y="508"/>
                    <a:pt x="634" y="286"/>
                  </a:cubicBezTo>
                  <a:cubicBezTo>
                    <a:pt x="512" y="115"/>
                    <a:pt x="371" y="1"/>
                    <a:pt x="255"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14"/>
            <p:cNvSpPr/>
            <p:nvPr/>
          </p:nvSpPr>
          <p:spPr>
            <a:xfrm>
              <a:off x="497559" y="2754936"/>
              <a:ext cx="488421" cy="387823"/>
            </a:xfrm>
            <a:custGeom>
              <a:rect b="b" l="l" r="r" t="t"/>
              <a:pathLst>
                <a:path extrusionOk="0" h="11870" w="14949">
                  <a:moveTo>
                    <a:pt x="235" y="1"/>
                  </a:moveTo>
                  <a:cubicBezTo>
                    <a:pt x="93" y="1"/>
                    <a:pt x="1" y="116"/>
                    <a:pt x="1" y="293"/>
                  </a:cubicBezTo>
                  <a:lnTo>
                    <a:pt x="1" y="2921"/>
                  </a:lnTo>
                  <a:cubicBezTo>
                    <a:pt x="1" y="3206"/>
                    <a:pt x="191" y="3554"/>
                    <a:pt x="444" y="3681"/>
                  </a:cubicBezTo>
                  <a:lnTo>
                    <a:pt x="14505" y="11820"/>
                  </a:lnTo>
                  <a:cubicBezTo>
                    <a:pt x="14573" y="11854"/>
                    <a:pt x="14637" y="11870"/>
                    <a:pt x="14693" y="11870"/>
                  </a:cubicBezTo>
                  <a:cubicBezTo>
                    <a:pt x="14847" y="11870"/>
                    <a:pt x="14949" y="11752"/>
                    <a:pt x="14949" y="11567"/>
                  </a:cubicBezTo>
                  <a:lnTo>
                    <a:pt x="14949" y="8938"/>
                  </a:lnTo>
                  <a:cubicBezTo>
                    <a:pt x="14949" y="8653"/>
                    <a:pt x="14759" y="8336"/>
                    <a:pt x="14505" y="8178"/>
                  </a:cubicBezTo>
                  <a:lnTo>
                    <a:pt x="444" y="71"/>
                  </a:lnTo>
                  <a:cubicBezTo>
                    <a:pt x="367" y="23"/>
                    <a:pt x="296" y="1"/>
                    <a:pt x="235"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4"/>
            <p:cNvSpPr/>
            <p:nvPr/>
          </p:nvSpPr>
          <p:spPr>
            <a:xfrm>
              <a:off x="521377" y="2791366"/>
              <a:ext cx="164539" cy="102494"/>
            </a:xfrm>
            <a:custGeom>
              <a:rect b="b" l="l" r="r" t="t"/>
              <a:pathLst>
                <a:path extrusionOk="0" h="3137" w="5036">
                  <a:moveTo>
                    <a:pt x="0" y="1"/>
                  </a:moveTo>
                  <a:lnTo>
                    <a:pt x="0" y="254"/>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14"/>
            <p:cNvSpPr/>
            <p:nvPr/>
          </p:nvSpPr>
          <p:spPr>
            <a:xfrm>
              <a:off x="521377" y="2818288"/>
              <a:ext cx="164539" cy="102461"/>
            </a:xfrm>
            <a:custGeom>
              <a:rect b="b" l="l" r="r" t="t"/>
              <a:pathLst>
                <a:path extrusionOk="0" h="3136" w="5036">
                  <a:moveTo>
                    <a:pt x="0" y="0"/>
                  </a:moveTo>
                  <a:lnTo>
                    <a:pt x="0" y="222"/>
                  </a:lnTo>
                  <a:lnTo>
                    <a:pt x="5036" y="3136"/>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4"/>
            <p:cNvSpPr/>
            <p:nvPr/>
          </p:nvSpPr>
          <p:spPr>
            <a:xfrm>
              <a:off x="521377" y="2844165"/>
              <a:ext cx="164539" cy="102461"/>
            </a:xfrm>
            <a:custGeom>
              <a:rect b="b" l="l" r="r" t="t"/>
              <a:pathLst>
                <a:path extrusionOk="0" h="3136" w="5036">
                  <a:moveTo>
                    <a:pt x="0" y="0"/>
                  </a:moveTo>
                  <a:lnTo>
                    <a:pt x="0" y="253"/>
                  </a:lnTo>
                  <a:lnTo>
                    <a:pt x="5036" y="3135"/>
                  </a:lnTo>
                  <a:lnTo>
                    <a:pt x="5036"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14"/>
            <p:cNvSpPr/>
            <p:nvPr/>
          </p:nvSpPr>
          <p:spPr>
            <a:xfrm>
              <a:off x="830753" y="2993347"/>
              <a:ext cx="21760" cy="28131"/>
            </a:xfrm>
            <a:custGeom>
              <a:rect b="b" l="l" r="r" t="t"/>
              <a:pathLst>
                <a:path extrusionOk="0" h="861" w="666">
                  <a:moveTo>
                    <a:pt x="162" y="1"/>
                  </a:moveTo>
                  <a:cubicBezTo>
                    <a:pt x="61" y="1"/>
                    <a:pt x="0" y="94"/>
                    <a:pt x="0" y="248"/>
                  </a:cubicBezTo>
                  <a:cubicBezTo>
                    <a:pt x="0" y="438"/>
                    <a:pt x="127" y="723"/>
                    <a:pt x="317" y="818"/>
                  </a:cubicBezTo>
                  <a:cubicBezTo>
                    <a:pt x="374" y="846"/>
                    <a:pt x="428" y="860"/>
                    <a:pt x="476" y="860"/>
                  </a:cubicBezTo>
                  <a:cubicBezTo>
                    <a:pt x="588" y="860"/>
                    <a:pt x="665" y="783"/>
                    <a:pt x="665" y="628"/>
                  </a:cubicBezTo>
                  <a:cubicBezTo>
                    <a:pt x="665" y="406"/>
                    <a:pt x="507" y="153"/>
                    <a:pt x="317" y="58"/>
                  </a:cubicBezTo>
                  <a:cubicBezTo>
                    <a:pt x="259" y="19"/>
                    <a:pt x="207" y="1"/>
                    <a:pt x="1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14"/>
            <p:cNvSpPr/>
            <p:nvPr/>
          </p:nvSpPr>
          <p:spPr>
            <a:xfrm>
              <a:off x="877311" y="3020563"/>
              <a:ext cx="23818" cy="28490"/>
            </a:xfrm>
            <a:custGeom>
              <a:rect b="b" l="l" r="r" t="t"/>
              <a:pathLst>
                <a:path extrusionOk="0" h="872" w="729">
                  <a:moveTo>
                    <a:pt x="201" y="0"/>
                  </a:moveTo>
                  <a:cubicBezTo>
                    <a:pt x="174" y="0"/>
                    <a:pt x="149" y="5"/>
                    <a:pt x="127" y="16"/>
                  </a:cubicBezTo>
                  <a:cubicBezTo>
                    <a:pt x="0" y="111"/>
                    <a:pt x="0" y="365"/>
                    <a:pt x="127" y="586"/>
                  </a:cubicBezTo>
                  <a:cubicBezTo>
                    <a:pt x="225" y="757"/>
                    <a:pt x="379" y="872"/>
                    <a:pt x="502" y="872"/>
                  </a:cubicBezTo>
                  <a:cubicBezTo>
                    <a:pt x="539" y="872"/>
                    <a:pt x="573" y="862"/>
                    <a:pt x="602" y="840"/>
                  </a:cubicBezTo>
                  <a:cubicBezTo>
                    <a:pt x="729" y="776"/>
                    <a:pt x="729" y="523"/>
                    <a:pt x="602" y="301"/>
                  </a:cubicBezTo>
                  <a:cubicBezTo>
                    <a:pt x="498" y="118"/>
                    <a:pt x="328" y="0"/>
                    <a:pt x="201"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4"/>
            <p:cNvSpPr/>
            <p:nvPr/>
          </p:nvSpPr>
          <p:spPr>
            <a:xfrm>
              <a:off x="924915" y="3048498"/>
              <a:ext cx="24864" cy="28490"/>
            </a:xfrm>
            <a:custGeom>
              <a:rect b="b" l="l" r="r" t="t"/>
              <a:pathLst>
                <a:path extrusionOk="0" h="872" w="761">
                  <a:moveTo>
                    <a:pt x="230" y="0"/>
                  </a:moveTo>
                  <a:cubicBezTo>
                    <a:pt x="205" y="0"/>
                    <a:pt x="181" y="5"/>
                    <a:pt x="159" y="16"/>
                  </a:cubicBezTo>
                  <a:cubicBezTo>
                    <a:pt x="0" y="111"/>
                    <a:pt x="0" y="333"/>
                    <a:pt x="159" y="586"/>
                  </a:cubicBezTo>
                  <a:cubicBezTo>
                    <a:pt x="256" y="757"/>
                    <a:pt x="391" y="872"/>
                    <a:pt x="521" y="872"/>
                  </a:cubicBezTo>
                  <a:cubicBezTo>
                    <a:pt x="559" y="872"/>
                    <a:pt x="597" y="862"/>
                    <a:pt x="634" y="840"/>
                  </a:cubicBezTo>
                  <a:cubicBezTo>
                    <a:pt x="760" y="777"/>
                    <a:pt x="760" y="523"/>
                    <a:pt x="634" y="301"/>
                  </a:cubicBezTo>
                  <a:cubicBezTo>
                    <a:pt x="503" y="118"/>
                    <a:pt x="350" y="0"/>
                    <a:pt x="230"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4"/>
            <p:cNvSpPr/>
            <p:nvPr/>
          </p:nvSpPr>
          <p:spPr>
            <a:xfrm>
              <a:off x="497559" y="2893239"/>
              <a:ext cx="488421" cy="387757"/>
            </a:xfrm>
            <a:custGeom>
              <a:rect b="b" l="l" r="r" t="t"/>
              <a:pathLst>
                <a:path extrusionOk="0" h="11868" w="14949">
                  <a:moveTo>
                    <a:pt x="257" y="0"/>
                  </a:moveTo>
                  <a:cubicBezTo>
                    <a:pt x="103" y="0"/>
                    <a:pt x="1" y="118"/>
                    <a:pt x="1" y="303"/>
                  </a:cubicBezTo>
                  <a:lnTo>
                    <a:pt x="1" y="2932"/>
                  </a:lnTo>
                  <a:cubicBezTo>
                    <a:pt x="1" y="3217"/>
                    <a:pt x="191" y="3533"/>
                    <a:pt x="444" y="3692"/>
                  </a:cubicBezTo>
                  <a:lnTo>
                    <a:pt x="14505" y="11799"/>
                  </a:lnTo>
                  <a:cubicBezTo>
                    <a:pt x="14581" y="11846"/>
                    <a:pt x="14650" y="11868"/>
                    <a:pt x="14711" y="11868"/>
                  </a:cubicBezTo>
                  <a:cubicBezTo>
                    <a:pt x="14855" y="11868"/>
                    <a:pt x="14949" y="11746"/>
                    <a:pt x="14949" y="11546"/>
                  </a:cubicBezTo>
                  <a:lnTo>
                    <a:pt x="14949" y="8949"/>
                  </a:lnTo>
                  <a:cubicBezTo>
                    <a:pt x="14949" y="8664"/>
                    <a:pt x="14759" y="8315"/>
                    <a:pt x="14505" y="8189"/>
                  </a:cubicBezTo>
                  <a:lnTo>
                    <a:pt x="444" y="50"/>
                  </a:lnTo>
                  <a:cubicBezTo>
                    <a:pt x="376" y="16"/>
                    <a:pt x="313" y="0"/>
                    <a:pt x="257"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4"/>
            <p:cNvSpPr/>
            <p:nvPr/>
          </p:nvSpPr>
          <p:spPr>
            <a:xfrm>
              <a:off x="521377" y="2930028"/>
              <a:ext cx="164539" cy="102461"/>
            </a:xfrm>
            <a:custGeom>
              <a:rect b="b" l="l" r="r" t="t"/>
              <a:pathLst>
                <a:path extrusionOk="0" h="3136" w="5036">
                  <a:moveTo>
                    <a:pt x="0" y="1"/>
                  </a:moveTo>
                  <a:lnTo>
                    <a:pt x="0" y="222"/>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14"/>
            <p:cNvSpPr/>
            <p:nvPr/>
          </p:nvSpPr>
          <p:spPr>
            <a:xfrm>
              <a:off x="521377" y="2956917"/>
              <a:ext cx="164539" cy="102494"/>
            </a:xfrm>
            <a:custGeom>
              <a:rect b="b" l="l" r="r" t="t"/>
              <a:pathLst>
                <a:path extrusionOk="0" h="3137" w="5036">
                  <a:moveTo>
                    <a:pt x="0" y="1"/>
                  </a:moveTo>
                  <a:lnTo>
                    <a:pt x="0" y="223"/>
                  </a:lnTo>
                  <a:lnTo>
                    <a:pt x="5036" y="3136"/>
                  </a:lnTo>
                  <a:lnTo>
                    <a:pt x="5036" y="2883"/>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4"/>
            <p:cNvSpPr/>
            <p:nvPr/>
          </p:nvSpPr>
          <p:spPr>
            <a:xfrm>
              <a:off x="521377" y="2982794"/>
              <a:ext cx="164539" cy="102461"/>
            </a:xfrm>
            <a:custGeom>
              <a:rect b="b" l="l" r="r" t="t"/>
              <a:pathLst>
                <a:path extrusionOk="0" h="3136" w="5036">
                  <a:moveTo>
                    <a:pt x="0" y="1"/>
                  </a:moveTo>
                  <a:lnTo>
                    <a:pt x="0" y="222"/>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14"/>
            <p:cNvSpPr/>
            <p:nvPr/>
          </p:nvSpPr>
          <p:spPr>
            <a:xfrm>
              <a:off x="830753" y="3131617"/>
              <a:ext cx="21760" cy="28327"/>
            </a:xfrm>
            <a:custGeom>
              <a:rect b="b" l="l" r="r" t="t"/>
              <a:pathLst>
                <a:path extrusionOk="0" h="867" w="666">
                  <a:moveTo>
                    <a:pt x="179" y="0"/>
                  </a:moveTo>
                  <a:cubicBezTo>
                    <a:pt x="68" y="0"/>
                    <a:pt x="0" y="89"/>
                    <a:pt x="0" y="228"/>
                  </a:cubicBezTo>
                  <a:cubicBezTo>
                    <a:pt x="0" y="449"/>
                    <a:pt x="127" y="703"/>
                    <a:pt x="317" y="829"/>
                  </a:cubicBezTo>
                  <a:cubicBezTo>
                    <a:pt x="368" y="855"/>
                    <a:pt x="417" y="867"/>
                    <a:pt x="460" y="867"/>
                  </a:cubicBezTo>
                  <a:cubicBezTo>
                    <a:pt x="581" y="867"/>
                    <a:pt x="665" y="778"/>
                    <a:pt x="665" y="639"/>
                  </a:cubicBezTo>
                  <a:cubicBezTo>
                    <a:pt x="665" y="418"/>
                    <a:pt x="507" y="164"/>
                    <a:pt x="317" y="38"/>
                  </a:cubicBezTo>
                  <a:cubicBezTo>
                    <a:pt x="266" y="12"/>
                    <a:pt x="220" y="0"/>
                    <a:pt x="1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4"/>
            <p:cNvSpPr/>
            <p:nvPr/>
          </p:nvSpPr>
          <p:spPr>
            <a:xfrm>
              <a:off x="877311" y="3159193"/>
              <a:ext cx="23818" cy="28523"/>
            </a:xfrm>
            <a:custGeom>
              <a:rect b="b" l="l" r="r" t="t"/>
              <a:pathLst>
                <a:path extrusionOk="0" h="873" w="729">
                  <a:moveTo>
                    <a:pt x="201" y="1"/>
                  </a:moveTo>
                  <a:cubicBezTo>
                    <a:pt x="174" y="1"/>
                    <a:pt x="149" y="6"/>
                    <a:pt x="127" y="17"/>
                  </a:cubicBezTo>
                  <a:cubicBezTo>
                    <a:pt x="0" y="112"/>
                    <a:pt x="0" y="334"/>
                    <a:pt x="127" y="587"/>
                  </a:cubicBezTo>
                  <a:cubicBezTo>
                    <a:pt x="225" y="758"/>
                    <a:pt x="379" y="872"/>
                    <a:pt x="502" y="872"/>
                  </a:cubicBezTo>
                  <a:cubicBezTo>
                    <a:pt x="539" y="872"/>
                    <a:pt x="573" y="862"/>
                    <a:pt x="602" y="840"/>
                  </a:cubicBezTo>
                  <a:cubicBezTo>
                    <a:pt x="729" y="777"/>
                    <a:pt x="729" y="524"/>
                    <a:pt x="602" y="302"/>
                  </a:cubicBezTo>
                  <a:cubicBezTo>
                    <a:pt x="498" y="119"/>
                    <a:pt x="328" y="1"/>
                    <a:pt x="201"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14"/>
            <p:cNvSpPr/>
            <p:nvPr/>
          </p:nvSpPr>
          <p:spPr>
            <a:xfrm>
              <a:off x="926973" y="3187324"/>
              <a:ext cx="21760" cy="28098"/>
            </a:xfrm>
            <a:custGeom>
              <a:rect b="b" l="l" r="r" t="t"/>
              <a:pathLst>
                <a:path extrusionOk="0" h="860" w="666">
                  <a:moveTo>
                    <a:pt x="165" y="0"/>
                  </a:moveTo>
                  <a:cubicBezTo>
                    <a:pt x="63" y="0"/>
                    <a:pt x="1" y="78"/>
                    <a:pt x="1" y="233"/>
                  </a:cubicBezTo>
                  <a:cubicBezTo>
                    <a:pt x="1" y="454"/>
                    <a:pt x="127" y="708"/>
                    <a:pt x="317" y="803"/>
                  </a:cubicBezTo>
                  <a:cubicBezTo>
                    <a:pt x="375" y="842"/>
                    <a:pt x="430" y="860"/>
                    <a:pt x="479" y="860"/>
                  </a:cubicBezTo>
                  <a:cubicBezTo>
                    <a:pt x="589" y="860"/>
                    <a:pt x="666" y="767"/>
                    <a:pt x="666" y="613"/>
                  </a:cubicBezTo>
                  <a:cubicBezTo>
                    <a:pt x="666" y="423"/>
                    <a:pt x="507" y="138"/>
                    <a:pt x="317" y="43"/>
                  </a:cubicBezTo>
                  <a:cubicBezTo>
                    <a:pt x="260" y="14"/>
                    <a:pt x="209" y="0"/>
                    <a:pt x="165"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4"/>
            <p:cNvSpPr/>
            <p:nvPr/>
          </p:nvSpPr>
          <p:spPr>
            <a:xfrm>
              <a:off x="497559" y="3031705"/>
              <a:ext cx="488421" cy="387496"/>
            </a:xfrm>
            <a:custGeom>
              <a:rect b="b" l="l" r="r" t="t"/>
              <a:pathLst>
                <a:path extrusionOk="0" h="11860" w="14949">
                  <a:moveTo>
                    <a:pt x="242" y="0"/>
                  </a:moveTo>
                  <a:cubicBezTo>
                    <a:pt x="96" y="0"/>
                    <a:pt x="1" y="107"/>
                    <a:pt x="1" y="309"/>
                  </a:cubicBezTo>
                  <a:lnTo>
                    <a:pt x="1" y="2937"/>
                  </a:lnTo>
                  <a:cubicBezTo>
                    <a:pt x="1" y="3191"/>
                    <a:pt x="191" y="3539"/>
                    <a:pt x="444" y="3666"/>
                  </a:cubicBezTo>
                  <a:lnTo>
                    <a:pt x="14505" y="11805"/>
                  </a:lnTo>
                  <a:cubicBezTo>
                    <a:pt x="14579" y="11842"/>
                    <a:pt x="14648" y="11860"/>
                    <a:pt x="14708" y="11860"/>
                  </a:cubicBezTo>
                  <a:cubicBezTo>
                    <a:pt x="14853" y="11860"/>
                    <a:pt x="14949" y="11753"/>
                    <a:pt x="14949" y="11551"/>
                  </a:cubicBezTo>
                  <a:lnTo>
                    <a:pt x="14949" y="8923"/>
                  </a:lnTo>
                  <a:cubicBezTo>
                    <a:pt x="14949" y="8669"/>
                    <a:pt x="14759" y="8321"/>
                    <a:pt x="14505" y="8194"/>
                  </a:cubicBezTo>
                  <a:lnTo>
                    <a:pt x="444" y="55"/>
                  </a:lnTo>
                  <a:cubicBezTo>
                    <a:pt x="370" y="18"/>
                    <a:pt x="302" y="0"/>
                    <a:pt x="242"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14"/>
            <p:cNvSpPr/>
            <p:nvPr/>
          </p:nvSpPr>
          <p:spPr>
            <a:xfrm>
              <a:off x="521377" y="3068690"/>
              <a:ext cx="164539" cy="102461"/>
            </a:xfrm>
            <a:custGeom>
              <a:rect b="b" l="l" r="r" t="t"/>
              <a:pathLst>
                <a:path extrusionOk="0" h="3136" w="5036">
                  <a:moveTo>
                    <a:pt x="0" y="0"/>
                  </a:moveTo>
                  <a:lnTo>
                    <a:pt x="0" y="222"/>
                  </a:lnTo>
                  <a:lnTo>
                    <a:pt x="5036" y="3135"/>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4"/>
            <p:cNvSpPr/>
            <p:nvPr/>
          </p:nvSpPr>
          <p:spPr>
            <a:xfrm>
              <a:off x="521377" y="3094534"/>
              <a:ext cx="164539" cy="102494"/>
            </a:xfrm>
            <a:custGeom>
              <a:rect b="b" l="l" r="r" t="t"/>
              <a:pathLst>
                <a:path extrusionOk="0" h="3137" w="5036">
                  <a:moveTo>
                    <a:pt x="0" y="1"/>
                  </a:moveTo>
                  <a:lnTo>
                    <a:pt x="0" y="254"/>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14"/>
            <p:cNvSpPr/>
            <p:nvPr/>
          </p:nvSpPr>
          <p:spPr>
            <a:xfrm>
              <a:off x="521377" y="3121456"/>
              <a:ext cx="164539" cy="102461"/>
            </a:xfrm>
            <a:custGeom>
              <a:rect b="b" l="l" r="r" t="t"/>
              <a:pathLst>
                <a:path extrusionOk="0" h="3136" w="5036">
                  <a:moveTo>
                    <a:pt x="0" y="0"/>
                  </a:moveTo>
                  <a:lnTo>
                    <a:pt x="0" y="222"/>
                  </a:lnTo>
                  <a:lnTo>
                    <a:pt x="5036" y="3136"/>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4"/>
            <p:cNvSpPr/>
            <p:nvPr/>
          </p:nvSpPr>
          <p:spPr>
            <a:xfrm>
              <a:off x="830753" y="3270083"/>
              <a:ext cx="21760" cy="28490"/>
            </a:xfrm>
            <a:custGeom>
              <a:rect b="b" l="l" r="r" t="t"/>
              <a:pathLst>
                <a:path extrusionOk="0" h="872" w="666">
                  <a:moveTo>
                    <a:pt x="165" y="1"/>
                  </a:moveTo>
                  <a:cubicBezTo>
                    <a:pt x="62" y="1"/>
                    <a:pt x="0" y="78"/>
                    <a:pt x="0" y="233"/>
                  </a:cubicBezTo>
                  <a:cubicBezTo>
                    <a:pt x="0" y="455"/>
                    <a:pt x="127" y="708"/>
                    <a:pt x="317" y="835"/>
                  </a:cubicBezTo>
                  <a:cubicBezTo>
                    <a:pt x="367" y="860"/>
                    <a:pt x="414" y="872"/>
                    <a:pt x="457" y="872"/>
                  </a:cubicBezTo>
                  <a:cubicBezTo>
                    <a:pt x="579" y="872"/>
                    <a:pt x="665" y="777"/>
                    <a:pt x="665" y="613"/>
                  </a:cubicBezTo>
                  <a:cubicBezTo>
                    <a:pt x="665" y="423"/>
                    <a:pt x="507" y="138"/>
                    <a:pt x="317" y="43"/>
                  </a:cubicBezTo>
                  <a:cubicBezTo>
                    <a:pt x="260" y="15"/>
                    <a:pt x="209" y="1"/>
                    <a:pt x="1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14"/>
            <p:cNvSpPr/>
            <p:nvPr/>
          </p:nvSpPr>
          <p:spPr>
            <a:xfrm>
              <a:off x="878357" y="3297561"/>
              <a:ext cx="21760" cy="28588"/>
            </a:xfrm>
            <a:custGeom>
              <a:rect b="b" l="l" r="r" t="t"/>
              <a:pathLst>
                <a:path extrusionOk="0" h="875" w="666">
                  <a:moveTo>
                    <a:pt x="187" y="1"/>
                  </a:moveTo>
                  <a:cubicBezTo>
                    <a:pt x="76" y="1"/>
                    <a:pt x="0" y="93"/>
                    <a:pt x="0" y="247"/>
                  </a:cubicBezTo>
                  <a:cubicBezTo>
                    <a:pt x="0" y="469"/>
                    <a:pt x="158" y="722"/>
                    <a:pt x="348" y="817"/>
                  </a:cubicBezTo>
                  <a:cubicBezTo>
                    <a:pt x="407" y="856"/>
                    <a:pt x="459" y="874"/>
                    <a:pt x="503" y="874"/>
                  </a:cubicBezTo>
                  <a:cubicBezTo>
                    <a:pt x="604" y="874"/>
                    <a:pt x="665" y="781"/>
                    <a:pt x="665" y="627"/>
                  </a:cubicBezTo>
                  <a:cubicBezTo>
                    <a:pt x="665" y="406"/>
                    <a:pt x="538" y="152"/>
                    <a:pt x="348" y="57"/>
                  </a:cubicBezTo>
                  <a:cubicBezTo>
                    <a:pt x="290" y="19"/>
                    <a:pt x="235" y="1"/>
                    <a:pt x="18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4"/>
            <p:cNvSpPr/>
            <p:nvPr/>
          </p:nvSpPr>
          <p:spPr>
            <a:xfrm>
              <a:off x="924915" y="3325267"/>
              <a:ext cx="24864" cy="28523"/>
            </a:xfrm>
            <a:custGeom>
              <a:rect b="b" l="l" r="r" t="t"/>
              <a:pathLst>
                <a:path extrusionOk="0" h="873" w="761">
                  <a:moveTo>
                    <a:pt x="255" y="1"/>
                  </a:moveTo>
                  <a:cubicBezTo>
                    <a:pt x="220" y="1"/>
                    <a:pt x="188" y="11"/>
                    <a:pt x="159" y="33"/>
                  </a:cubicBezTo>
                  <a:cubicBezTo>
                    <a:pt x="0" y="96"/>
                    <a:pt x="0" y="349"/>
                    <a:pt x="159" y="571"/>
                  </a:cubicBezTo>
                  <a:cubicBezTo>
                    <a:pt x="263" y="754"/>
                    <a:pt x="411" y="872"/>
                    <a:pt x="548" y="872"/>
                  </a:cubicBezTo>
                  <a:cubicBezTo>
                    <a:pt x="577" y="872"/>
                    <a:pt x="606" y="867"/>
                    <a:pt x="634" y="856"/>
                  </a:cubicBezTo>
                  <a:cubicBezTo>
                    <a:pt x="760" y="761"/>
                    <a:pt x="760" y="539"/>
                    <a:pt x="634" y="286"/>
                  </a:cubicBezTo>
                  <a:cubicBezTo>
                    <a:pt x="512" y="115"/>
                    <a:pt x="371" y="1"/>
                    <a:pt x="255"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14"/>
            <p:cNvSpPr/>
            <p:nvPr/>
          </p:nvSpPr>
          <p:spPr>
            <a:xfrm>
              <a:off x="497559" y="3169909"/>
              <a:ext cx="488421" cy="387953"/>
            </a:xfrm>
            <a:custGeom>
              <a:rect b="b" l="l" r="r" t="t"/>
              <a:pathLst>
                <a:path extrusionOk="0" h="11874" w="14949">
                  <a:moveTo>
                    <a:pt x="238" y="0"/>
                  </a:moveTo>
                  <a:cubicBezTo>
                    <a:pt x="95" y="0"/>
                    <a:pt x="1" y="122"/>
                    <a:pt x="1" y="322"/>
                  </a:cubicBezTo>
                  <a:lnTo>
                    <a:pt x="1" y="2919"/>
                  </a:lnTo>
                  <a:cubicBezTo>
                    <a:pt x="1" y="3204"/>
                    <a:pt x="191" y="3553"/>
                    <a:pt x="444" y="3679"/>
                  </a:cubicBezTo>
                  <a:lnTo>
                    <a:pt x="14505" y="11818"/>
                  </a:lnTo>
                  <a:cubicBezTo>
                    <a:pt x="14579" y="11855"/>
                    <a:pt x="14648" y="11873"/>
                    <a:pt x="14708" y="11873"/>
                  </a:cubicBezTo>
                  <a:cubicBezTo>
                    <a:pt x="14853" y="11873"/>
                    <a:pt x="14949" y="11767"/>
                    <a:pt x="14949" y="11565"/>
                  </a:cubicBezTo>
                  <a:lnTo>
                    <a:pt x="14949" y="8936"/>
                  </a:lnTo>
                  <a:cubicBezTo>
                    <a:pt x="14949" y="8651"/>
                    <a:pt x="14759" y="8335"/>
                    <a:pt x="14505" y="8176"/>
                  </a:cubicBezTo>
                  <a:lnTo>
                    <a:pt x="444" y="69"/>
                  </a:lnTo>
                  <a:cubicBezTo>
                    <a:pt x="369" y="22"/>
                    <a:pt x="299" y="0"/>
                    <a:pt x="238"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4"/>
            <p:cNvSpPr/>
            <p:nvPr/>
          </p:nvSpPr>
          <p:spPr>
            <a:xfrm>
              <a:off x="521377" y="3207320"/>
              <a:ext cx="164539" cy="102494"/>
            </a:xfrm>
            <a:custGeom>
              <a:rect b="b" l="l" r="r" t="t"/>
              <a:pathLst>
                <a:path extrusionOk="0" h="3137" w="5036">
                  <a:moveTo>
                    <a:pt x="0" y="1"/>
                  </a:moveTo>
                  <a:lnTo>
                    <a:pt x="0" y="222"/>
                  </a:lnTo>
                  <a:lnTo>
                    <a:pt x="5036" y="3136"/>
                  </a:lnTo>
                  <a:lnTo>
                    <a:pt x="5036" y="2883"/>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14"/>
            <p:cNvSpPr/>
            <p:nvPr/>
          </p:nvSpPr>
          <p:spPr>
            <a:xfrm>
              <a:off x="521377" y="3233196"/>
              <a:ext cx="164539" cy="102461"/>
            </a:xfrm>
            <a:custGeom>
              <a:rect b="b" l="l" r="r" t="t"/>
              <a:pathLst>
                <a:path extrusionOk="0" h="3136" w="5036">
                  <a:moveTo>
                    <a:pt x="0" y="1"/>
                  </a:moveTo>
                  <a:lnTo>
                    <a:pt x="0" y="222"/>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4"/>
            <p:cNvSpPr/>
            <p:nvPr/>
          </p:nvSpPr>
          <p:spPr>
            <a:xfrm>
              <a:off x="521377" y="3260086"/>
              <a:ext cx="164539" cy="102494"/>
            </a:xfrm>
            <a:custGeom>
              <a:rect b="b" l="l" r="r" t="t"/>
              <a:pathLst>
                <a:path extrusionOk="0" h="3137" w="5036">
                  <a:moveTo>
                    <a:pt x="0" y="1"/>
                  </a:moveTo>
                  <a:lnTo>
                    <a:pt x="0" y="223"/>
                  </a:lnTo>
                  <a:lnTo>
                    <a:pt x="5036" y="3136"/>
                  </a:lnTo>
                  <a:lnTo>
                    <a:pt x="5036" y="2883"/>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14"/>
            <p:cNvSpPr/>
            <p:nvPr/>
          </p:nvSpPr>
          <p:spPr>
            <a:xfrm>
              <a:off x="830753" y="3408288"/>
              <a:ext cx="21760" cy="28556"/>
            </a:xfrm>
            <a:custGeom>
              <a:rect b="b" l="l" r="r" t="t"/>
              <a:pathLst>
                <a:path extrusionOk="0" h="874" w="666">
                  <a:moveTo>
                    <a:pt x="162" y="0"/>
                  </a:moveTo>
                  <a:cubicBezTo>
                    <a:pt x="61" y="0"/>
                    <a:pt x="0" y="93"/>
                    <a:pt x="0" y="247"/>
                  </a:cubicBezTo>
                  <a:cubicBezTo>
                    <a:pt x="0" y="469"/>
                    <a:pt x="127" y="722"/>
                    <a:pt x="317" y="817"/>
                  </a:cubicBezTo>
                  <a:cubicBezTo>
                    <a:pt x="375" y="856"/>
                    <a:pt x="430" y="874"/>
                    <a:pt x="479" y="874"/>
                  </a:cubicBezTo>
                  <a:cubicBezTo>
                    <a:pt x="589" y="874"/>
                    <a:pt x="665" y="781"/>
                    <a:pt x="665" y="627"/>
                  </a:cubicBezTo>
                  <a:cubicBezTo>
                    <a:pt x="665" y="405"/>
                    <a:pt x="507" y="152"/>
                    <a:pt x="317" y="57"/>
                  </a:cubicBezTo>
                  <a:cubicBezTo>
                    <a:pt x="259" y="18"/>
                    <a:pt x="207" y="0"/>
                    <a:pt x="1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4"/>
            <p:cNvSpPr/>
            <p:nvPr/>
          </p:nvSpPr>
          <p:spPr>
            <a:xfrm>
              <a:off x="878357" y="3436223"/>
              <a:ext cx="21760" cy="28098"/>
            </a:xfrm>
            <a:custGeom>
              <a:rect b="b" l="l" r="r" t="t"/>
              <a:pathLst>
                <a:path extrusionOk="0" h="860" w="666">
                  <a:moveTo>
                    <a:pt x="187" y="0"/>
                  </a:moveTo>
                  <a:cubicBezTo>
                    <a:pt x="76" y="0"/>
                    <a:pt x="0" y="93"/>
                    <a:pt x="0" y="247"/>
                  </a:cubicBezTo>
                  <a:cubicBezTo>
                    <a:pt x="0" y="437"/>
                    <a:pt x="158" y="722"/>
                    <a:pt x="348" y="817"/>
                  </a:cubicBezTo>
                  <a:cubicBezTo>
                    <a:pt x="405" y="846"/>
                    <a:pt x="457" y="860"/>
                    <a:pt x="501" y="860"/>
                  </a:cubicBezTo>
                  <a:cubicBezTo>
                    <a:pt x="603" y="860"/>
                    <a:pt x="665" y="782"/>
                    <a:pt x="665" y="627"/>
                  </a:cubicBezTo>
                  <a:cubicBezTo>
                    <a:pt x="665" y="405"/>
                    <a:pt x="538" y="152"/>
                    <a:pt x="348" y="57"/>
                  </a:cubicBezTo>
                  <a:cubicBezTo>
                    <a:pt x="290" y="18"/>
                    <a:pt x="235" y="0"/>
                    <a:pt x="187"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4"/>
            <p:cNvSpPr/>
            <p:nvPr/>
          </p:nvSpPr>
          <p:spPr>
            <a:xfrm>
              <a:off x="924915" y="3463929"/>
              <a:ext cx="24864" cy="28523"/>
            </a:xfrm>
            <a:custGeom>
              <a:rect b="b" l="l" r="r" t="t"/>
              <a:pathLst>
                <a:path extrusionOk="0" h="873" w="761">
                  <a:moveTo>
                    <a:pt x="255" y="0"/>
                  </a:moveTo>
                  <a:cubicBezTo>
                    <a:pt x="220" y="0"/>
                    <a:pt x="188" y="11"/>
                    <a:pt x="159" y="32"/>
                  </a:cubicBezTo>
                  <a:cubicBezTo>
                    <a:pt x="0" y="96"/>
                    <a:pt x="0" y="349"/>
                    <a:pt x="159" y="571"/>
                  </a:cubicBezTo>
                  <a:cubicBezTo>
                    <a:pt x="263" y="754"/>
                    <a:pt x="411" y="872"/>
                    <a:pt x="548" y="872"/>
                  </a:cubicBezTo>
                  <a:cubicBezTo>
                    <a:pt x="577" y="872"/>
                    <a:pt x="606" y="867"/>
                    <a:pt x="634" y="856"/>
                  </a:cubicBezTo>
                  <a:cubicBezTo>
                    <a:pt x="760" y="761"/>
                    <a:pt x="760" y="507"/>
                    <a:pt x="634" y="286"/>
                  </a:cubicBezTo>
                  <a:cubicBezTo>
                    <a:pt x="512" y="115"/>
                    <a:pt x="371" y="0"/>
                    <a:pt x="255"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4"/>
            <p:cNvSpPr/>
            <p:nvPr/>
          </p:nvSpPr>
          <p:spPr>
            <a:xfrm>
              <a:off x="497559" y="3308506"/>
              <a:ext cx="488421" cy="387463"/>
            </a:xfrm>
            <a:custGeom>
              <a:rect b="b" l="l" r="r" t="t"/>
              <a:pathLst>
                <a:path extrusionOk="0" h="11859" w="14949">
                  <a:moveTo>
                    <a:pt x="235" y="1"/>
                  </a:moveTo>
                  <a:cubicBezTo>
                    <a:pt x="93" y="1"/>
                    <a:pt x="1" y="116"/>
                    <a:pt x="1" y="292"/>
                  </a:cubicBezTo>
                  <a:lnTo>
                    <a:pt x="1" y="2921"/>
                  </a:lnTo>
                  <a:cubicBezTo>
                    <a:pt x="1" y="3206"/>
                    <a:pt x="191" y="3523"/>
                    <a:pt x="444" y="3681"/>
                  </a:cubicBezTo>
                  <a:lnTo>
                    <a:pt x="14505" y="11788"/>
                  </a:lnTo>
                  <a:cubicBezTo>
                    <a:pt x="14582" y="11836"/>
                    <a:pt x="14653" y="11858"/>
                    <a:pt x="14715" y="11858"/>
                  </a:cubicBezTo>
                  <a:cubicBezTo>
                    <a:pt x="14856" y="11858"/>
                    <a:pt x="14949" y="11743"/>
                    <a:pt x="14949" y="11566"/>
                  </a:cubicBezTo>
                  <a:lnTo>
                    <a:pt x="14949" y="8938"/>
                  </a:lnTo>
                  <a:cubicBezTo>
                    <a:pt x="14949" y="8653"/>
                    <a:pt x="14759" y="8336"/>
                    <a:pt x="14505" y="8178"/>
                  </a:cubicBezTo>
                  <a:lnTo>
                    <a:pt x="444" y="71"/>
                  </a:lnTo>
                  <a:cubicBezTo>
                    <a:pt x="367" y="23"/>
                    <a:pt x="296" y="1"/>
                    <a:pt x="235"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14"/>
            <p:cNvSpPr/>
            <p:nvPr/>
          </p:nvSpPr>
          <p:spPr>
            <a:xfrm>
              <a:off x="521377" y="3344936"/>
              <a:ext cx="164539" cy="102461"/>
            </a:xfrm>
            <a:custGeom>
              <a:rect b="b" l="l" r="r" t="t"/>
              <a:pathLst>
                <a:path extrusionOk="0" h="3136" w="5036">
                  <a:moveTo>
                    <a:pt x="0" y="1"/>
                  </a:moveTo>
                  <a:lnTo>
                    <a:pt x="0" y="254"/>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4"/>
            <p:cNvSpPr/>
            <p:nvPr/>
          </p:nvSpPr>
          <p:spPr>
            <a:xfrm>
              <a:off x="521377" y="3371858"/>
              <a:ext cx="164539" cy="102461"/>
            </a:xfrm>
            <a:custGeom>
              <a:rect b="b" l="l" r="r" t="t"/>
              <a:pathLst>
                <a:path extrusionOk="0" h="3136" w="5036">
                  <a:moveTo>
                    <a:pt x="0" y="0"/>
                  </a:moveTo>
                  <a:lnTo>
                    <a:pt x="0" y="222"/>
                  </a:lnTo>
                  <a:lnTo>
                    <a:pt x="5036" y="3135"/>
                  </a:lnTo>
                  <a:lnTo>
                    <a:pt x="5036" y="2882"/>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14"/>
            <p:cNvSpPr/>
            <p:nvPr/>
          </p:nvSpPr>
          <p:spPr>
            <a:xfrm>
              <a:off x="521377" y="3397702"/>
              <a:ext cx="164539" cy="102494"/>
            </a:xfrm>
            <a:custGeom>
              <a:rect b="b" l="l" r="r" t="t"/>
              <a:pathLst>
                <a:path extrusionOk="0" h="3137" w="5036">
                  <a:moveTo>
                    <a:pt x="0" y="1"/>
                  </a:moveTo>
                  <a:lnTo>
                    <a:pt x="0" y="254"/>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14"/>
            <p:cNvSpPr/>
            <p:nvPr/>
          </p:nvSpPr>
          <p:spPr>
            <a:xfrm>
              <a:off x="830753" y="3546917"/>
              <a:ext cx="21760" cy="28131"/>
            </a:xfrm>
            <a:custGeom>
              <a:rect b="b" l="l" r="r" t="t"/>
              <a:pathLst>
                <a:path extrusionOk="0" h="861" w="666">
                  <a:moveTo>
                    <a:pt x="162" y="1"/>
                  </a:moveTo>
                  <a:cubicBezTo>
                    <a:pt x="61" y="1"/>
                    <a:pt x="0" y="94"/>
                    <a:pt x="0" y="248"/>
                  </a:cubicBezTo>
                  <a:cubicBezTo>
                    <a:pt x="0" y="438"/>
                    <a:pt x="127" y="723"/>
                    <a:pt x="317" y="818"/>
                  </a:cubicBezTo>
                  <a:cubicBezTo>
                    <a:pt x="374" y="846"/>
                    <a:pt x="428" y="860"/>
                    <a:pt x="476" y="860"/>
                  </a:cubicBezTo>
                  <a:cubicBezTo>
                    <a:pt x="588" y="860"/>
                    <a:pt x="665" y="783"/>
                    <a:pt x="665" y="628"/>
                  </a:cubicBezTo>
                  <a:cubicBezTo>
                    <a:pt x="665" y="406"/>
                    <a:pt x="507" y="153"/>
                    <a:pt x="317" y="58"/>
                  </a:cubicBezTo>
                  <a:cubicBezTo>
                    <a:pt x="259" y="19"/>
                    <a:pt x="207" y="1"/>
                    <a:pt x="1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14"/>
            <p:cNvSpPr/>
            <p:nvPr/>
          </p:nvSpPr>
          <p:spPr>
            <a:xfrm>
              <a:off x="877311" y="3574101"/>
              <a:ext cx="23818" cy="28523"/>
            </a:xfrm>
            <a:custGeom>
              <a:rect b="b" l="l" r="r" t="t"/>
              <a:pathLst>
                <a:path extrusionOk="0" h="873" w="729">
                  <a:moveTo>
                    <a:pt x="201" y="1"/>
                  </a:moveTo>
                  <a:cubicBezTo>
                    <a:pt x="174" y="1"/>
                    <a:pt x="149" y="6"/>
                    <a:pt x="127" y="17"/>
                  </a:cubicBezTo>
                  <a:cubicBezTo>
                    <a:pt x="0" y="112"/>
                    <a:pt x="0" y="366"/>
                    <a:pt x="127" y="587"/>
                  </a:cubicBezTo>
                  <a:cubicBezTo>
                    <a:pt x="225" y="758"/>
                    <a:pt x="379" y="873"/>
                    <a:pt x="502" y="873"/>
                  </a:cubicBezTo>
                  <a:cubicBezTo>
                    <a:pt x="539" y="873"/>
                    <a:pt x="573" y="862"/>
                    <a:pt x="602" y="841"/>
                  </a:cubicBezTo>
                  <a:cubicBezTo>
                    <a:pt x="729" y="777"/>
                    <a:pt x="729" y="524"/>
                    <a:pt x="602" y="302"/>
                  </a:cubicBezTo>
                  <a:cubicBezTo>
                    <a:pt x="498" y="119"/>
                    <a:pt x="328" y="1"/>
                    <a:pt x="201"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14"/>
            <p:cNvSpPr/>
            <p:nvPr/>
          </p:nvSpPr>
          <p:spPr>
            <a:xfrm>
              <a:off x="926973" y="3602232"/>
              <a:ext cx="21760" cy="28490"/>
            </a:xfrm>
            <a:custGeom>
              <a:rect b="b" l="l" r="r" t="t"/>
              <a:pathLst>
                <a:path extrusionOk="0" h="872" w="666">
                  <a:moveTo>
                    <a:pt x="165" y="0"/>
                  </a:moveTo>
                  <a:cubicBezTo>
                    <a:pt x="63" y="0"/>
                    <a:pt x="1" y="78"/>
                    <a:pt x="1" y="233"/>
                  </a:cubicBezTo>
                  <a:cubicBezTo>
                    <a:pt x="1" y="455"/>
                    <a:pt x="127" y="708"/>
                    <a:pt x="317" y="835"/>
                  </a:cubicBezTo>
                  <a:cubicBezTo>
                    <a:pt x="368" y="860"/>
                    <a:pt x="417" y="872"/>
                    <a:pt x="461" y="872"/>
                  </a:cubicBezTo>
                  <a:cubicBezTo>
                    <a:pt x="581" y="872"/>
                    <a:pt x="666" y="784"/>
                    <a:pt x="666" y="645"/>
                  </a:cubicBezTo>
                  <a:cubicBezTo>
                    <a:pt x="666" y="423"/>
                    <a:pt x="507" y="170"/>
                    <a:pt x="317" y="43"/>
                  </a:cubicBezTo>
                  <a:cubicBezTo>
                    <a:pt x="260" y="14"/>
                    <a:pt x="209" y="0"/>
                    <a:pt x="165"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14"/>
            <p:cNvSpPr/>
            <p:nvPr/>
          </p:nvSpPr>
          <p:spPr>
            <a:xfrm>
              <a:off x="497559" y="3446776"/>
              <a:ext cx="488421" cy="387790"/>
            </a:xfrm>
            <a:custGeom>
              <a:rect b="b" l="l" r="r" t="t"/>
              <a:pathLst>
                <a:path extrusionOk="0" h="11869" w="14949">
                  <a:moveTo>
                    <a:pt x="257" y="1"/>
                  </a:moveTo>
                  <a:cubicBezTo>
                    <a:pt x="103" y="1"/>
                    <a:pt x="1" y="119"/>
                    <a:pt x="1" y="304"/>
                  </a:cubicBezTo>
                  <a:lnTo>
                    <a:pt x="1" y="2933"/>
                  </a:lnTo>
                  <a:cubicBezTo>
                    <a:pt x="1" y="3218"/>
                    <a:pt x="191" y="3534"/>
                    <a:pt x="444" y="3693"/>
                  </a:cubicBezTo>
                  <a:lnTo>
                    <a:pt x="14505" y="11800"/>
                  </a:lnTo>
                  <a:cubicBezTo>
                    <a:pt x="14581" y="11847"/>
                    <a:pt x="14650" y="11869"/>
                    <a:pt x="14711" y="11869"/>
                  </a:cubicBezTo>
                  <a:cubicBezTo>
                    <a:pt x="14855" y="11869"/>
                    <a:pt x="14949" y="11747"/>
                    <a:pt x="14949" y="11546"/>
                  </a:cubicBezTo>
                  <a:lnTo>
                    <a:pt x="14949" y="8950"/>
                  </a:lnTo>
                  <a:cubicBezTo>
                    <a:pt x="14949" y="8665"/>
                    <a:pt x="14759" y="8316"/>
                    <a:pt x="14505" y="8190"/>
                  </a:cubicBezTo>
                  <a:lnTo>
                    <a:pt x="444" y="51"/>
                  </a:lnTo>
                  <a:cubicBezTo>
                    <a:pt x="376" y="17"/>
                    <a:pt x="313" y="1"/>
                    <a:pt x="25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14"/>
            <p:cNvSpPr/>
            <p:nvPr/>
          </p:nvSpPr>
          <p:spPr>
            <a:xfrm>
              <a:off x="521377" y="3483598"/>
              <a:ext cx="164539" cy="102461"/>
            </a:xfrm>
            <a:custGeom>
              <a:rect b="b" l="l" r="r" t="t"/>
              <a:pathLst>
                <a:path extrusionOk="0" h="3136" w="5036">
                  <a:moveTo>
                    <a:pt x="0" y="0"/>
                  </a:moveTo>
                  <a:lnTo>
                    <a:pt x="0" y="222"/>
                  </a:lnTo>
                  <a:lnTo>
                    <a:pt x="5036" y="3136"/>
                  </a:lnTo>
                  <a:lnTo>
                    <a:pt x="5036" y="291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14"/>
            <p:cNvSpPr/>
            <p:nvPr/>
          </p:nvSpPr>
          <p:spPr>
            <a:xfrm>
              <a:off x="521377" y="3510488"/>
              <a:ext cx="164539" cy="101448"/>
            </a:xfrm>
            <a:custGeom>
              <a:rect b="b" l="l" r="r" t="t"/>
              <a:pathLst>
                <a:path extrusionOk="0" h="3105" w="5036">
                  <a:moveTo>
                    <a:pt x="0" y="1"/>
                  </a:moveTo>
                  <a:lnTo>
                    <a:pt x="0" y="222"/>
                  </a:lnTo>
                  <a:lnTo>
                    <a:pt x="5036" y="3104"/>
                  </a:lnTo>
                  <a:lnTo>
                    <a:pt x="5036" y="2883"/>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14"/>
            <p:cNvSpPr/>
            <p:nvPr/>
          </p:nvSpPr>
          <p:spPr>
            <a:xfrm>
              <a:off x="521377" y="3536364"/>
              <a:ext cx="164539" cy="102461"/>
            </a:xfrm>
            <a:custGeom>
              <a:rect b="b" l="l" r="r" t="t"/>
              <a:pathLst>
                <a:path extrusionOk="0" h="3136" w="5036">
                  <a:moveTo>
                    <a:pt x="0" y="1"/>
                  </a:moveTo>
                  <a:lnTo>
                    <a:pt x="0" y="222"/>
                  </a:lnTo>
                  <a:lnTo>
                    <a:pt x="5036" y="3136"/>
                  </a:lnTo>
                  <a:lnTo>
                    <a:pt x="5036" y="2914"/>
                  </a:lnTo>
                  <a:lnTo>
                    <a:pt x="0"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14"/>
            <p:cNvSpPr/>
            <p:nvPr/>
          </p:nvSpPr>
          <p:spPr>
            <a:xfrm>
              <a:off x="829707" y="3684828"/>
              <a:ext cx="23851" cy="28523"/>
            </a:xfrm>
            <a:custGeom>
              <a:rect b="b" l="l" r="r" t="t"/>
              <a:pathLst>
                <a:path extrusionOk="0" h="873" w="730">
                  <a:moveTo>
                    <a:pt x="201" y="1"/>
                  </a:moveTo>
                  <a:cubicBezTo>
                    <a:pt x="174" y="1"/>
                    <a:pt x="149" y="6"/>
                    <a:pt x="127" y="17"/>
                  </a:cubicBezTo>
                  <a:cubicBezTo>
                    <a:pt x="1" y="112"/>
                    <a:pt x="1" y="365"/>
                    <a:pt x="127" y="587"/>
                  </a:cubicBezTo>
                  <a:cubicBezTo>
                    <a:pt x="225" y="758"/>
                    <a:pt x="379" y="872"/>
                    <a:pt x="503" y="872"/>
                  </a:cubicBezTo>
                  <a:cubicBezTo>
                    <a:pt x="539" y="872"/>
                    <a:pt x="573" y="862"/>
                    <a:pt x="602" y="840"/>
                  </a:cubicBezTo>
                  <a:cubicBezTo>
                    <a:pt x="729" y="777"/>
                    <a:pt x="729" y="524"/>
                    <a:pt x="602" y="302"/>
                  </a:cubicBezTo>
                  <a:cubicBezTo>
                    <a:pt x="498" y="119"/>
                    <a:pt x="328"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14"/>
            <p:cNvSpPr/>
            <p:nvPr/>
          </p:nvSpPr>
          <p:spPr>
            <a:xfrm>
              <a:off x="877311" y="3712763"/>
              <a:ext cx="23818" cy="28490"/>
            </a:xfrm>
            <a:custGeom>
              <a:rect b="b" l="l" r="r" t="t"/>
              <a:pathLst>
                <a:path extrusionOk="0" h="872" w="729">
                  <a:moveTo>
                    <a:pt x="201" y="1"/>
                  </a:moveTo>
                  <a:cubicBezTo>
                    <a:pt x="174" y="1"/>
                    <a:pt x="149" y="6"/>
                    <a:pt x="127" y="17"/>
                  </a:cubicBezTo>
                  <a:cubicBezTo>
                    <a:pt x="0" y="112"/>
                    <a:pt x="0" y="334"/>
                    <a:pt x="127" y="555"/>
                  </a:cubicBezTo>
                  <a:cubicBezTo>
                    <a:pt x="225" y="752"/>
                    <a:pt x="380" y="872"/>
                    <a:pt x="504" y="872"/>
                  </a:cubicBezTo>
                  <a:cubicBezTo>
                    <a:pt x="540" y="872"/>
                    <a:pt x="574" y="862"/>
                    <a:pt x="602" y="840"/>
                  </a:cubicBezTo>
                  <a:cubicBezTo>
                    <a:pt x="729" y="777"/>
                    <a:pt x="729" y="524"/>
                    <a:pt x="602" y="302"/>
                  </a:cubicBezTo>
                  <a:cubicBezTo>
                    <a:pt x="498" y="119"/>
                    <a:pt x="328" y="1"/>
                    <a:pt x="201"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14"/>
            <p:cNvSpPr/>
            <p:nvPr/>
          </p:nvSpPr>
          <p:spPr>
            <a:xfrm>
              <a:off x="926973" y="3740404"/>
              <a:ext cx="21760" cy="28588"/>
            </a:xfrm>
            <a:custGeom>
              <a:rect b="b" l="l" r="r" t="t"/>
              <a:pathLst>
                <a:path extrusionOk="0" h="875" w="666">
                  <a:moveTo>
                    <a:pt x="163" y="1"/>
                  </a:moveTo>
                  <a:cubicBezTo>
                    <a:pt x="62" y="1"/>
                    <a:pt x="1" y="94"/>
                    <a:pt x="1" y="248"/>
                  </a:cubicBezTo>
                  <a:cubicBezTo>
                    <a:pt x="1" y="469"/>
                    <a:pt x="127" y="723"/>
                    <a:pt x="317" y="818"/>
                  </a:cubicBezTo>
                  <a:cubicBezTo>
                    <a:pt x="375" y="856"/>
                    <a:pt x="430" y="874"/>
                    <a:pt x="479" y="874"/>
                  </a:cubicBezTo>
                  <a:cubicBezTo>
                    <a:pt x="589" y="874"/>
                    <a:pt x="666" y="782"/>
                    <a:pt x="666" y="628"/>
                  </a:cubicBezTo>
                  <a:cubicBezTo>
                    <a:pt x="666" y="438"/>
                    <a:pt x="507" y="153"/>
                    <a:pt x="317" y="58"/>
                  </a:cubicBezTo>
                  <a:cubicBezTo>
                    <a:pt x="259" y="19"/>
                    <a:pt x="207" y="1"/>
                    <a:pt x="163"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14"/>
            <p:cNvSpPr/>
            <p:nvPr/>
          </p:nvSpPr>
          <p:spPr>
            <a:xfrm>
              <a:off x="1053220" y="1921657"/>
              <a:ext cx="473915" cy="2076207"/>
            </a:xfrm>
            <a:custGeom>
              <a:rect b="b" l="l" r="r" t="t"/>
              <a:pathLst>
                <a:path extrusionOk="0" h="63546" w="14505">
                  <a:moveTo>
                    <a:pt x="14191" y="0"/>
                  </a:moveTo>
                  <a:cubicBezTo>
                    <a:pt x="14114" y="0"/>
                    <a:pt x="14027" y="26"/>
                    <a:pt x="13935" y="81"/>
                  </a:cubicBezTo>
                  <a:lnTo>
                    <a:pt x="539" y="7809"/>
                  </a:lnTo>
                  <a:cubicBezTo>
                    <a:pt x="254" y="7967"/>
                    <a:pt x="0" y="8379"/>
                    <a:pt x="0" y="8727"/>
                  </a:cubicBezTo>
                  <a:lnTo>
                    <a:pt x="0" y="63546"/>
                  </a:lnTo>
                  <a:lnTo>
                    <a:pt x="14505" y="55185"/>
                  </a:lnTo>
                  <a:lnTo>
                    <a:pt x="14505" y="398"/>
                  </a:lnTo>
                  <a:cubicBezTo>
                    <a:pt x="14505" y="151"/>
                    <a:pt x="14378" y="0"/>
                    <a:pt x="14191"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14"/>
            <p:cNvSpPr/>
            <p:nvPr/>
          </p:nvSpPr>
          <p:spPr>
            <a:xfrm>
              <a:off x="1068739" y="1948383"/>
              <a:ext cx="442876" cy="361031"/>
            </a:xfrm>
            <a:custGeom>
              <a:rect b="b" l="l" r="r" t="t"/>
              <a:pathLst>
                <a:path extrusionOk="0" h="11050" w="13555">
                  <a:moveTo>
                    <a:pt x="13300" y="0"/>
                  </a:moveTo>
                  <a:cubicBezTo>
                    <a:pt x="13241" y="0"/>
                    <a:pt x="13176" y="18"/>
                    <a:pt x="13111" y="55"/>
                  </a:cubicBezTo>
                  <a:lnTo>
                    <a:pt x="444" y="7371"/>
                  </a:lnTo>
                  <a:cubicBezTo>
                    <a:pt x="190" y="7497"/>
                    <a:pt x="0" y="7846"/>
                    <a:pt x="0" y="8099"/>
                  </a:cubicBezTo>
                  <a:lnTo>
                    <a:pt x="0" y="10728"/>
                  </a:lnTo>
                  <a:cubicBezTo>
                    <a:pt x="0" y="10928"/>
                    <a:pt x="94" y="11050"/>
                    <a:pt x="238" y="11050"/>
                  </a:cubicBezTo>
                  <a:cubicBezTo>
                    <a:pt x="298" y="11050"/>
                    <a:pt x="368" y="11028"/>
                    <a:pt x="444" y="10981"/>
                  </a:cubicBezTo>
                  <a:lnTo>
                    <a:pt x="13111" y="3665"/>
                  </a:lnTo>
                  <a:cubicBezTo>
                    <a:pt x="13333" y="3539"/>
                    <a:pt x="13555" y="3190"/>
                    <a:pt x="13555" y="2937"/>
                  </a:cubicBezTo>
                  <a:lnTo>
                    <a:pt x="13555" y="308"/>
                  </a:lnTo>
                  <a:cubicBezTo>
                    <a:pt x="13555" y="107"/>
                    <a:pt x="13443" y="0"/>
                    <a:pt x="13300"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14"/>
            <p:cNvSpPr/>
            <p:nvPr/>
          </p:nvSpPr>
          <p:spPr>
            <a:xfrm>
              <a:off x="1068739" y="2086555"/>
              <a:ext cx="442876" cy="361064"/>
            </a:xfrm>
            <a:custGeom>
              <a:rect b="b" l="l" r="r" t="t"/>
              <a:pathLst>
                <a:path extrusionOk="0" h="11051" w="13555">
                  <a:moveTo>
                    <a:pt x="13303" y="1"/>
                  </a:moveTo>
                  <a:cubicBezTo>
                    <a:pt x="13243" y="1"/>
                    <a:pt x="13177" y="23"/>
                    <a:pt x="13111" y="70"/>
                  </a:cubicBezTo>
                  <a:lnTo>
                    <a:pt x="444" y="7385"/>
                  </a:lnTo>
                  <a:cubicBezTo>
                    <a:pt x="190" y="7512"/>
                    <a:pt x="0" y="7860"/>
                    <a:pt x="0" y="8114"/>
                  </a:cubicBezTo>
                  <a:lnTo>
                    <a:pt x="0" y="10742"/>
                  </a:lnTo>
                  <a:cubicBezTo>
                    <a:pt x="0" y="10944"/>
                    <a:pt x="95" y="11051"/>
                    <a:pt x="241" y="11051"/>
                  </a:cubicBezTo>
                  <a:cubicBezTo>
                    <a:pt x="301" y="11051"/>
                    <a:pt x="370" y="11032"/>
                    <a:pt x="444" y="10995"/>
                  </a:cubicBezTo>
                  <a:lnTo>
                    <a:pt x="13111" y="3680"/>
                  </a:lnTo>
                  <a:cubicBezTo>
                    <a:pt x="13333" y="3553"/>
                    <a:pt x="13555" y="3205"/>
                    <a:pt x="13555" y="2952"/>
                  </a:cubicBezTo>
                  <a:lnTo>
                    <a:pt x="13555" y="323"/>
                  </a:lnTo>
                  <a:cubicBezTo>
                    <a:pt x="13555" y="123"/>
                    <a:pt x="13445" y="1"/>
                    <a:pt x="13303"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14"/>
            <p:cNvSpPr/>
            <p:nvPr/>
          </p:nvSpPr>
          <p:spPr>
            <a:xfrm>
              <a:off x="1068739" y="2225184"/>
              <a:ext cx="442876" cy="360900"/>
            </a:xfrm>
            <a:custGeom>
              <a:rect b="b" l="l" r="r" t="t"/>
              <a:pathLst>
                <a:path extrusionOk="0" h="11046" w="13555">
                  <a:moveTo>
                    <a:pt x="13307" y="1"/>
                  </a:moveTo>
                  <a:cubicBezTo>
                    <a:pt x="13246" y="1"/>
                    <a:pt x="13178" y="22"/>
                    <a:pt x="13111" y="70"/>
                  </a:cubicBezTo>
                  <a:lnTo>
                    <a:pt x="444" y="7354"/>
                  </a:lnTo>
                  <a:cubicBezTo>
                    <a:pt x="190" y="7513"/>
                    <a:pt x="0" y="7829"/>
                    <a:pt x="0" y="8114"/>
                  </a:cubicBezTo>
                  <a:lnTo>
                    <a:pt x="0" y="10743"/>
                  </a:lnTo>
                  <a:cubicBezTo>
                    <a:pt x="0" y="10928"/>
                    <a:pt x="102" y="11046"/>
                    <a:pt x="256" y="11046"/>
                  </a:cubicBezTo>
                  <a:cubicBezTo>
                    <a:pt x="312" y="11046"/>
                    <a:pt x="376" y="11030"/>
                    <a:pt x="444" y="10996"/>
                  </a:cubicBezTo>
                  <a:lnTo>
                    <a:pt x="13111" y="3681"/>
                  </a:lnTo>
                  <a:cubicBezTo>
                    <a:pt x="13333" y="3554"/>
                    <a:pt x="13555" y="3206"/>
                    <a:pt x="13555" y="2921"/>
                  </a:cubicBezTo>
                  <a:lnTo>
                    <a:pt x="13555" y="292"/>
                  </a:lnTo>
                  <a:cubicBezTo>
                    <a:pt x="13555" y="116"/>
                    <a:pt x="13447" y="1"/>
                    <a:pt x="1330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14"/>
            <p:cNvSpPr/>
            <p:nvPr/>
          </p:nvSpPr>
          <p:spPr>
            <a:xfrm>
              <a:off x="1068739" y="2363454"/>
              <a:ext cx="442876" cy="360900"/>
            </a:xfrm>
            <a:custGeom>
              <a:rect b="b" l="l" r="r" t="t"/>
              <a:pathLst>
                <a:path extrusionOk="0" h="11046" w="13555">
                  <a:moveTo>
                    <a:pt x="13285" y="1"/>
                  </a:moveTo>
                  <a:cubicBezTo>
                    <a:pt x="13230" y="1"/>
                    <a:pt x="13171" y="16"/>
                    <a:pt x="13111" y="50"/>
                  </a:cubicBezTo>
                  <a:lnTo>
                    <a:pt x="444" y="7366"/>
                  </a:lnTo>
                  <a:cubicBezTo>
                    <a:pt x="190" y="7493"/>
                    <a:pt x="0" y="7841"/>
                    <a:pt x="0" y="8126"/>
                  </a:cubicBezTo>
                  <a:lnTo>
                    <a:pt x="0" y="10754"/>
                  </a:lnTo>
                  <a:cubicBezTo>
                    <a:pt x="0" y="10931"/>
                    <a:pt x="92" y="11046"/>
                    <a:pt x="234" y="11046"/>
                  </a:cubicBezTo>
                  <a:cubicBezTo>
                    <a:pt x="296" y="11046"/>
                    <a:pt x="367" y="11024"/>
                    <a:pt x="444" y="10976"/>
                  </a:cubicBezTo>
                  <a:lnTo>
                    <a:pt x="13111" y="3692"/>
                  </a:lnTo>
                  <a:cubicBezTo>
                    <a:pt x="13333" y="3534"/>
                    <a:pt x="13555" y="3217"/>
                    <a:pt x="13555" y="2932"/>
                  </a:cubicBezTo>
                  <a:lnTo>
                    <a:pt x="13555" y="304"/>
                  </a:lnTo>
                  <a:cubicBezTo>
                    <a:pt x="13555" y="118"/>
                    <a:pt x="13436" y="1"/>
                    <a:pt x="13285"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14"/>
            <p:cNvSpPr/>
            <p:nvPr/>
          </p:nvSpPr>
          <p:spPr>
            <a:xfrm>
              <a:off x="1068739" y="2501920"/>
              <a:ext cx="442876" cy="361064"/>
            </a:xfrm>
            <a:custGeom>
              <a:rect b="b" l="l" r="r" t="t"/>
              <a:pathLst>
                <a:path extrusionOk="0" h="11051" w="13555">
                  <a:moveTo>
                    <a:pt x="13300" y="1"/>
                  </a:moveTo>
                  <a:cubicBezTo>
                    <a:pt x="13241" y="1"/>
                    <a:pt x="13176" y="19"/>
                    <a:pt x="13111" y="56"/>
                  </a:cubicBezTo>
                  <a:lnTo>
                    <a:pt x="444" y="7371"/>
                  </a:lnTo>
                  <a:cubicBezTo>
                    <a:pt x="190" y="7498"/>
                    <a:pt x="0" y="7847"/>
                    <a:pt x="0" y="8100"/>
                  </a:cubicBezTo>
                  <a:lnTo>
                    <a:pt x="0" y="10728"/>
                  </a:lnTo>
                  <a:cubicBezTo>
                    <a:pt x="0" y="10929"/>
                    <a:pt x="94" y="11051"/>
                    <a:pt x="238" y="11051"/>
                  </a:cubicBezTo>
                  <a:cubicBezTo>
                    <a:pt x="298" y="11051"/>
                    <a:pt x="368" y="11029"/>
                    <a:pt x="444" y="10982"/>
                  </a:cubicBezTo>
                  <a:lnTo>
                    <a:pt x="13111" y="3666"/>
                  </a:lnTo>
                  <a:cubicBezTo>
                    <a:pt x="13333" y="3540"/>
                    <a:pt x="13555" y="3191"/>
                    <a:pt x="13555" y="2938"/>
                  </a:cubicBezTo>
                  <a:lnTo>
                    <a:pt x="13555" y="309"/>
                  </a:lnTo>
                  <a:cubicBezTo>
                    <a:pt x="13555" y="107"/>
                    <a:pt x="13443" y="1"/>
                    <a:pt x="13300"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14"/>
            <p:cNvSpPr/>
            <p:nvPr/>
          </p:nvSpPr>
          <p:spPr>
            <a:xfrm>
              <a:off x="1068739" y="2640125"/>
              <a:ext cx="442876" cy="361064"/>
            </a:xfrm>
            <a:custGeom>
              <a:rect b="b" l="l" r="r" t="t"/>
              <a:pathLst>
                <a:path extrusionOk="0" h="11051" w="13555">
                  <a:moveTo>
                    <a:pt x="13303" y="1"/>
                  </a:moveTo>
                  <a:cubicBezTo>
                    <a:pt x="13243" y="1"/>
                    <a:pt x="13177" y="22"/>
                    <a:pt x="13111" y="70"/>
                  </a:cubicBezTo>
                  <a:lnTo>
                    <a:pt x="444" y="7385"/>
                  </a:lnTo>
                  <a:cubicBezTo>
                    <a:pt x="190" y="7512"/>
                    <a:pt x="0" y="7860"/>
                    <a:pt x="0" y="8113"/>
                  </a:cubicBezTo>
                  <a:lnTo>
                    <a:pt x="0" y="10742"/>
                  </a:lnTo>
                  <a:cubicBezTo>
                    <a:pt x="0" y="10944"/>
                    <a:pt x="95" y="11050"/>
                    <a:pt x="241" y="11050"/>
                  </a:cubicBezTo>
                  <a:cubicBezTo>
                    <a:pt x="301" y="11050"/>
                    <a:pt x="370" y="11032"/>
                    <a:pt x="444" y="10995"/>
                  </a:cubicBezTo>
                  <a:lnTo>
                    <a:pt x="13111" y="3680"/>
                  </a:lnTo>
                  <a:cubicBezTo>
                    <a:pt x="13333" y="3553"/>
                    <a:pt x="13555" y="3205"/>
                    <a:pt x="13555" y="2951"/>
                  </a:cubicBezTo>
                  <a:lnTo>
                    <a:pt x="13555" y="323"/>
                  </a:lnTo>
                  <a:cubicBezTo>
                    <a:pt x="13555" y="123"/>
                    <a:pt x="13445" y="1"/>
                    <a:pt x="13303"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14"/>
            <p:cNvSpPr/>
            <p:nvPr/>
          </p:nvSpPr>
          <p:spPr>
            <a:xfrm>
              <a:off x="1068739" y="2778754"/>
              <a:ext cx="442876" cy="360900"/>
            </a:xfrm>
            <a:custGeom>
              <a:rect b="b" l="l" r="r" t="t"/>
              <a:pathLst>
                <a:path extrusionOk="0" h="11046" w="13555">
                  <a:moveTo>
                    <a:pt x="13307" y="0"/>
                  </a:moveTo>
                  <a:cubicBezTo>
                    <a:pt x="13246" y="0"/>
                    <a:pt x="13178" y="22"/>
                    <a:pt x="13111" y="70"/>
                  </a:cubicBezTo>
                  <a:lnTo>
                    <a:pt x="444" y="7354"/>
                  </a:lnTo>
                  <a:cubicBezTo>
                    <a:pt x="190" y="7512"/>
                    <a:pt x="0" y="7829"/>
                    <a:pt x="0" y="8114"/>
                  </a:cubicBezTo>
                  <a:lnTo>
                    <a:pt x="0" y="10743"/>
                  </a:lnTo>
                  <a:cubicBezTo>
                    <a:pt x="0" y="10928"/>
                    <a:pt x="102" y="11046"/>
                    <a:pt x="256" y="11046"/>
                  </a:cubicBezTo>
                  <a:cubicBezTo>
                    <a:pt x="312" y="11046"/>
                    <a:pt x="376" y="11030"/>
                    <a:pt x="444" y="10996"/>
                  </a:cubicBezTo>
                  <a:lnTo>
                    <a:pt x="13111" y="3680"/>
                  </a:lnTo>
                  <a:cubicBezTo>
                    <a:pt x="13333" y="3554"/>
                    <a:pt x="13555" y="3205"/>
                    <a:pt x="13555" y="2920"/>
                  </a:cubicBezTo>
                  <a:lnTo>
                    <a:pt x="13555" y="292"/>
                  </a:lnTo>
                  <a:cubicBezTo>
                    <a:pt x="13555" y="115"/>
                    <a:pt x="13447" y="0"/>
                    <a:pt x="13307"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14"/>
            <p:cNvSpPr/>
            <p:nvPr/>
          </p:nvSpPr>
          <p:spPr>
            <a:xfrm>
              <a:off x="1068739" y="2917024"/>
              <a:ext cx="442876" cy="360900"/>
            </a:xfrm>
            <a:custGeom>
              <a:rect b="b" l="l" r="r" t="t"/>
              <a:pathLst>
                <a:path extrusionOk="0" h="11046" w="13555">
                  <a:moveTo>
                    <a:pt x="13285" y="0"/>
                  </a:moveTo>
                  <a:cubicBezTo>
                    <a:pt x="13230" y="0"/>
                    <a:pt x="13171" y="16"/>
                    <a:pt x="13111" y="50"/>
                  </a:cubicBezTo>
                  <a:lnTo>
                    <a:pt x="444" y="7366"/>
                  </a:lnTo>
                  <a:cubicBezTo>
                    <a:pt x="190" y="7492"/>
                    <a:pt x="0" y="7841"/>
                    <a:pt x="0" y="8126"/>
                  </a:cubicBezTo>
                  <a:lnTo>
                    <a:pt x="0" y="10754"/>
                  </a:lnTo>
                  <a:cubicBezTo>
                    <a:pt x="0" y="10931"/>
                    <a:pt x="92" y="11046"/>
                    <a:pt x="234" y="11046"/>
                  </a:cubicBezTo>
                  <a:cubicBezTo>
                    <a:pt x="296" y="11046"/>
                    <a:pt x="367" y="11024"/>
                    <a:pt x="444" y="10976"/>
                  </a:cubicBezTo>
                  <a:lnTo>
                    <a:pt x="13111" y="3692"/>
                  </a:lnTo>
                  <a:cubicBezTo>
                    <a:pt x="13333" y="3534"/>
                    <a:pt x="13555" y="3217"/>
                    <a:pt x="13555" y="2932"/>
                  </a:cubicBezTo>
                  <a:lnTo>
                    <a:pt x="13555" y="304"/>
                  </a:lnTo>
                  <a:cubicBezTo>
                    <a:pt x="13555" y="118"/>
                    <a:pt x="13436" y="0"/>
                    <a:pt x="13285"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14"/>
            <p:cNvSpPr/>
            <p:nvPr/>
          </p:nvSpPr>
          <p:spPr>
            <a:xfrm>
              <a:off x="1068739" y="3055490"/>
              <a:ext cx="442876" cy="360606"/>
            </a:xfrm>
            <a:custGeom>
              <a:rect b="b" l="l" r="r" t="t"/>
              <a:pathLst>
                <a:path extrusionOk="0" h="11037" w="13555">
                  <a:moveTo>
                    <a:pt x="13300" y="1"/>
                  </a:moveTo>
                  <a:cubicBezTo>
                    <a:pt x="13241" y="1"/>
                    <a:pt x="13176" y="19"/>
                    <a:pt x="13111" y="56"/>
                  </a:cubicBezTo>
                  <a:lnTo>
                    <a:pt x="444" y="7371"/>
                  </a:lnTo>
                  <a:cubicBezTo>
                    <a:pt x="190" y="7498"/>
                    <a:pt x="0" y="7846"/>
                    <a:pt x="0" y="8100"/>
                  </a:cubicBezTo>
                  <a:lnTo>
                    <a:pt x="0" y="10728"/>
                  </a:lnTo>
                  <a:cubicBezTo>
                    <a:pt x="0" y="10930"/>
                    <a:pt x="95" y="11037"/>
                    <a:pt x="241" y="11037"/>
                  </a:cubicBezTo>
                  <a:cubicBezTo>
                    <a:pt x="301" y="11037"/>
                    <a:pt x="370" y="11019"/>
                    <a:pt x="444" y="10982"/>
                  </a:cubicBezTo>
                  <a:lnTo>
                    <a:pt x="13111" y="3666"/>
                  </a:lnTo>
                  <a:cubicBezTo>
                    <a:pt x="13333" y="3539"/>
                    <a:pt x="13555" y="3191"/>
                    <a:pt x="13555" y="2938"/>
                  </a:cubicBezTo>
                  <a:lnTo>
                    <a:pt x="13555" y="309"/>
                  </a:lnTo>
                  <a:cubicBezTo>
                    <a:pt x="13555" y="107"/>
                    <a:pt x="13443" y="1"/>
                    <a:pt x="13300"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14"/>
            <p:cNvSpPr/>
            <p:nvPr/>
          </p:nvSpPr>
          <p:spPr>
            <a:xfrm>
              <a:off x="1068739" y="3193695"/>
              <a:ext cx="442876" cy="361064"/>
            </a:xfrm>
            <a:custGeom>
              <a:rect b="b" l="l" r="r" t="t"/>
              <a:pathLst>
                <a:path extrusionOk="0" h="11051" w="13555">
                  <a:moveTo>
                    <a:pt x="13303" y="0"/>
                  </a:moveTo>
                  <a:cubicBezTo>
                    <a:pt x="13243" y="0"/>
                    <a:pt x="13177" y="22"/>
                    <a:pt x="13111" y="69"/>
                  </a:cubicBezTo>
                  <a:lnTo>
                    <a:pt x="444" y="7385"/>
                  </a:lnTo>
                  <a:cubicBezTo>
                    <a:pt x="190" y="7512"/>
                    <a:pt x="0" y="7828"/>
                    <a:pt x="0" y="8113"/>
                  </a:cubicBezTo>
                  <a:lnTo>
                    <a:pt x="0" y="10742"/>
                  </a:lnTo>
                  <a:cubicBezTo>
                    <a:pt x="0" y="10944"/>
                    <a:pt x="95" y="11050"/>
                    <a:pt x="241" y="11050"/>
                  </a:cubicBezTo>
                  <a:cubicBezTo>
                    <a:pt x="301" y="11050"/>
                    <a:pt x="370" y="11032"/>
                    <a:pt x="444" y="10995"/>
                  </a:cubicBezTo>
                  <a:lnTo>
                    <a:pt x="13111" y="3680"/>
                  </a:lnTo>
                  <a:cubicBezTo>
                    <a:pt x="13333" y="3553"/>
                    <a:pt x="13555" y="3205"/>
                    <a:pt x="13555" y="2951"/>
                  </a:cubicBezTo>
                  <a:lnTo>
                    <a:pt x="13555" y="323"/>
                  </a:lnTo>
                  <a:cubicBezTo>
                    <a:pt x="13555" y="123"/>
                    <a:pt x="13445" y="0"/>
                    <a:pt x="13303"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14"/>
            <p:cNvSpPr/>
            <p:nvPr/>
          </p:nvSpPr>
          <p:spPr>
            <a:xfrm>
              <a:off x="1068739" y="3332324"/>
              <a:ext cx="442876" cy="360900"/>
            </a:xfrm>
            <a:custGeom>
              <a:rect b="b" l="l" r="r" t="t"/>
              <a:pathLst>
                <a:path extrusionOk="0" h="11046" w="13555">
                  <a:moveTo>
                    <a:pt x="13307" y="0"/>
                  </a:moveTo>
                  <a:cubicBezTo>
                    <a:pt x="13246" y="0"/>
                    <a:pt x="13178" y="22"/>
                    <a:pt x="13111" y="70"/>
                  </a:cubicBezTo>
                  <a:lnTo>
                    <a:pt x="444" y="7354"/>
                  </a:lnTo>
                  <a:cubicBezTo>
                    <a:pt x="190" y="7512"/>
                    <a:pt x="0" y="7829"/>
                    <a:pt x="0" y="8114"/>
                  </a:cubicBezTo>
                  <a:lnTo>
                    <a:pt x="0" y="10742"/>
                  </a:lnTo>
                  <a:cubicBezTo>
                    <a:pt x="0" y="10928"/>
                    <a:pt x="102" y="11046"/>
                    <a:pt x="256" y="11046"/>
                  </a:cubicBezTo>
                  <a:cubicBezTo>
                    <a:pt x="312" y="11046"/>
                    <a:pt x="376" y="11030"/>
                    <a:pt x="444" y="10996"/>
                  </a:cubicBezTo>
                  <a:lnTo>
                    <a:pt x="13111" y="3680"/>
                  </a:lnTo>
                  <a:cubicBezTo>
                    <a:pt x="13333" y="3554"/>
                    <a:pt x="13555" y="3205"/>
                    <a:pt x="13555" y="2920"/>
                  </a:cubicBezTo>
                  <a:lnTo>
                    <a:pt x="13555" y="292"/>
                  </a:lnTo>
                  <a:cubicBezTo>
                    <a:pt x="13555" y="115"/>
                    <a:pt x="13447" y="0"/>
                    <a:pt x="13307"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14"/>
            <p:cNvSpPr/>
            <p:nvPr/>
          </p:nvSpPr>
          <p:spPr>
            <a:xfrm>
              <a:off x="1068739" y="3470595"/>
              <a:ext cx="442876" cy="360900"/>
            </a:xfrm>
            <a:custGeom>
              <a:rect b="b" l="l" r="r" t="t"/>
              <a:pathLst>
                <a:path extrusionOk="0" h="11046" w="13555">
                  <a:moveTo>
                    <a:pt x="13285" y="0"/>
                  </a:moveTo>
                  <a:cubicBezTo>
                    <a:pt x="13230" y="0"/>
                    <a:pt x="13171" y="16"/>
                    <a:pt x="13111" y="50"/>
                  </a:cubicBezTo>
                  <a:lnTo>
                    <a:pt x="444" y="7366"/>
                  </a:lnTo>
                  <a:cubicBezTo>
                    <a:pt x="190" y="7492"/>
                    <a:pt x="0" y="7841"/>
                    <a:pt x="0" y="8126"/>
                  </a:cubicBezTo>
                  <a:lnTo>
                    <a:pt x="0" y="10754"/>
                  </a:lnTo>
                  <a:cubicBezTo>
                    <a:pt x="0" y="10931"/>
                    <a:pt x="92" y="11046"/>
                    <a:pt x="234" y="11046"/>
                  </a:cubicBezTo>
                  <a:cubicBezTo>
                    <a:pt x="296" y="11046"/>
                    <a:pt x="367" y="11024"/>
                    <a:pt x="444" y="10976"/>
                  </a:cubicBezTo>
                  <a:lnTo>
                    <a:pt x="13111" y="3692"/>
                  </a:lnTo>
                  <a:cubicBezTo>
                    <a:pt x="13333" y="3534"/>
                    <a:pt x="13555" y="3217"/>
                    <a:pt x="13555" y="2932"/>
                  </a:cubicBezTo>
                  <a:lnTo>
                    <a:pt x="13555" y="303"/>
                  </a:lnTo>
                  <a:cubicBezTo>
                    <a:pt x="13555" y="118"/>
                    <a:pt x="13436" y="0"/>
                    <a:pt x="13285"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14"/>
            <p:cNvSpPr/>
            <p:nvPr/>
          </p:nvSpPr>
          <p:spPr>
            <a:xfrm>
              <a:off x="457208" y="1487668"/>
              <a:ext cx="1091654" cy="633258"/>
            </a:xfrm>
            <a:custGeom>
              <a:rect b="b" l="l" r="r" t="t"/>
              <a:pathLst>
                <a:path extrusionOk="0" h="19382" w="33412">
                  <a:moveTo>
                    <a:pt x="16184" y="0"/>
                  </a:moveTo>
                  <a:lnTo>
                    <a:pt x="1" y="9342"/>
                  </a:lnTo>
                  <a:lnTo>
                    <a:pt x="17387" y="19381"/>
                  </a:lnTo>
                  <a:lnTo>
                    <a:pt x="33412" y="10134"/>
                  </a:lnTo>
                  <a:lnTo>
                    <a:pt x="16184" y="0"/>
                  </a:ln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14"/>
            <p:cNvSpPr/>
            <p:nvPr/>
          </p:nvSpPr>
          <p:spPr>
            <a:xfrm>
              <a:off x="631058" y="1608719"/>
              <a:ext cx="533934" cy="429415"/>
            </a:xfrm>
            <a:custGeom>
              <a:rect b="b" l="l" r="r" t="t"/>
              <a:pathLst>
                <a:path extrusionOk="0" h="13143" w="16342">
                  <a:moveTo>
                    <a:pt x="10229" y="0"/>
                  </a:moveTo>
                  <a:lnTo>
                    <a:pt x="0" y="5891"/>
                  </a:lnTo>
                  <a:lnTo>
                    <a:pt x="12509" y="13143"/>
                  </a:lnTo>
                  <a:lnTo>
                    <a:pt x="12509" y="11845"/>
                  </a:lnTo>
                  <a:lnTo>
                    <a:pt x="16341" y="3547"/>
                  </a:lnTo>
                  <a:lnTo>
                    <a:pt x="10229"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14"/>
            <p:cNvSpPr/>
            <p:nvPr/>
          </p:nvSpPr>
          <p:spPr>
            <a:xfrm>
              <a:off x="631058" y="1758752"/>
              <a:ext cx="74526" cy="64169"/>
            </a:xfrm>
            <a:custGeom>
              <a:rect b="b" l="l" r="r" t="t"/>
              <a:pathLst>
                <a:path extrusionOk="0" h="1964" w="2281">
                  <a:moveTo>
                    <a:pt x="0" y="0"/>
                  </a:moveTo>
                  <a:lnTo>
                    <a:pt x="0" y="1299"/>
                  </a:lnTo>
                  <a:lnTo>
                    <a:pt x="2090" y="1964"/>
                  </a:lnTo>
                  <a:lnTo>
                    <a:pt x="2280" y="855"/>
                  </a:lnTo>
                  <a:lnTo>
                    <a:pt x="1710" y="64"/>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14"/>
            <p:cNvSpPr/>
            <p:nvPr/>
          </p:nvSpPr>
          <p:spPr>
            <a:xfrm>
              <a:off x="1039759" y="1724609"/>
              <a:ext cx="335285" cy="313525"/>
            </a:xfrm>
            <a:custGeom>
              <a:rect b="b" l="l" r="r" t="t"/>
              <a:pathLst>
                <a:path extrusionOk="0" h="9596" w="10262">
                  <a:moveTo>
                    <a:pt x="3832" y="0"/>
                  </a:moveTo>
                  <a:lnTo>
                    <a:pt x="0" y="8298"/>
                  </a:lnTo>
                  <a:lnTo>
                    <a:pt x="0" y="9596"/>
                  </a:lnTo>
                  <a:lnTo>
                    <a:pt x="10261" y="3706"/>
                  </a:lnTo>
                  <a:lnTo>
                    <a:pt x="8678" y="2819"/>
                  </a:lnTo>
                  <a:lnTo>
                    <a:pt x="3832"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14"/>
            <p:cNvSpPr/>
            <p:nvPr/>
          </p:nvSpPr>
          <p:spPr>
            <a:xfrm>
              <a:off x="1213576" y="1800148"/>
              <a:ext cx="161467" cy="111773"/>
            </a:xfrm>
            <a:custGeom>
              <a:rect b="b" l="l" r="r" t="t"/>
              <a:pathLst>
                <a:path extrusionOk="0" h="3421" w="4942">
                  <a:moveTo>
                    <a:pt x="1204" y="0"/>
                  </a:moveTo>
                  <a:lnTo>
                    <a:pt x="1" y="3420"/>
                  </a:lnTo>
                  <a:lnTo>
                    <a:pt x="4941" y="1394"/>
                  </a:lnTo>
                  <a:lnTo>
                    <a:pt x="4941" y="95"/>
                  </a:lnTo>
                  <a:lnTo>
                    <a:pt x="1204"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4"/>
            <p:cNvSpPr/>
            <p:nvPr/>
          </p:nvSpPr>
          <p:spPr>
            <a:xfrm>
              <a:off x="631058" y="1565265"/>
              <a:ext cx="743985" cy="430460"/>
            </a:xfrm>
            <a:custGeom>
              <a:rect b="b" l="l" r="r" t="t"/>
              <a:pathLst>
                <a:path extrusionOk="0" h="13175" w="22771">
                  <a:moveTo>
                    <a:pt x="10229" y="0"/>
                  </a:moveTo>
                  <a:lnTo>
                    <a:pt x="0" y="5922"/>
                  </a:lnTo>
                  <a:lnTo>
                    <a:pt x="12509" y="13175"/>
                  </a:lnTo>
                  <a:lnTo>
                    <a:pt x="22770" y="7284"/>
                  </a:lnTo>
                  <a:lnTo>
                    <a:pt x="10229" y="0"/>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14"/>
            <p:cNvSpPr/>
            <p:nvPr/>
          </p:nvSpPr>
          <p:spPr>
            <a:xfrm>
              <a:off x="821441" y="1673901"/>
              <a:ext cx="182149" cy="56948"/>
            </a:xfrm>
            <a:custGeom>
              <a:rect b="b" l="l" r="r" t="t"/>
              <a:pathLst>
                <a:path extrusionOk="0" h="1743" w="5575">
                  <a:moveTo>
                    <a:pt x="2771" y="1"/>
                  </a:moveTo>
                  <a:cubicBezTo>
                    <a:pt x="2075" y="1"/>
                    <a:pt x="1378" y="159"/>
                    <a:pt x="855" y="476"/>
                  </a:cubicBezTo>
                  <a:cubicBezTo>
                    <a:pt x="254" y="824"/>
                    <a:pt x="0" y="1299"/>
                    <a:pt x="64" y="1742"/>
                  </a:cubicBezTo>
                  <a:cubicBezTo>
                    <a:pt x="127" y="1394"/>
                    <a:pt x="380" y="1046"/>
                    <a:pt x="855" y="792"/>
                  </a:cubicBezTo>
                  <a:cubicBezTo>
                    <a:pt x="1394" y="491"/>
                    <a:pt x="2090" y="341"/>
                    <a:pt x="2783" y="341"/>
                  </a:cubicBezTo>
                  <a:cubicBezTo>
                    <a:pt x="3476" y="341"/>
                    <a:pt x="4165" y="491"/>
                    <a:pt x="4687" y="792"/>
                  </a:cubicBezTo>
                  <a:cubicBezTo>
                    <a:pt x="5162" y="1046"/>
                    <a:pt x="5416" y="1394"/>
                    <a:pt x="5479" y="1742"/>
                  </a:cubicBezTo>
                  <a:cubicBezTo>
                    <a:pt x="5574" y="1299"/>
                    <a:pt x="5321" y="824"/>
                    <a:pt x="4687" y="476"/>
                  </a:cubicBezTo>
                  <a:cubicBezTo>
                    <a:pt x="4165" y="159"/>
                    <a:pt x="3468" y="1"/>
                    <a:pt x="2771" y="1"/>
                  </a:cubicBez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14"/>
            <p:cNvSpPr/>
            <p:nvPr/>
          </p:nvSpPr>
          <p:spPr>
            <a:xfrm>
              <a:off x="823499" y="1685010"/>
              <a:ext cx="176987" cy="91614"/>
            </a:xfrm>
            <a:custGeom>
              <a:rect b="b" l="l" r="r" t="t"/>
              <a:pathLst>
                <a:path extrusionOk="0" h="2804" w="5417">
                  <a:moveTo>
                    <a:pt x="2708" y="1"/>
                  </a:moveTo>
                  <a:cubicBezTo>
                    <a:pt x="2012" y="1"/>
                    <a:pt x="1315" y="151"/>
                    <a:pt x="792" y="452"/>
                  </a:cubicBezTo>
                  <a:cubicBezTo>
                    <a:pt x="317" y="706"/>
                    <a:pt x="64" y="1054"/>
                    <a:pt x="1" y="1402"/>
                  </a:cubicBezTo>
                  <a:cubicBezTo>
                    <a:pt x="64" y="1751"/>
                    <a:pt x="317" y="2067"/>
                    <a:pt x="792" y="2352"/>
                  </a:cubicBezTo>
                  <a:cubicBezTo>
                    <a:pt x="1331" y="2653"/>
                    <a:pt x="2027" y="2804"/>
                    <a:pt x="2720" y="2804"/>
                  </a:cubicBezTo>
                  <a:cubicBezTo>
                    <a:pt x="3413" y="2804"/>
                    <a:pt x="4102" y="2653"/>
                    <a:pt x="4624" y="2352"/>
                  </a:cubicBezTo>
                  <a:cubicBezTo>
                    <a:pt x="5099" y="2067"/>
                    <a:pt x="5353" y="1751"/>
                    <a:pt x="5416" y="1402"/>
                  </a:cubicBezTo>
                  <a:cubicBezTo>
                    <a:pt x="5353" y="1054"/>
                    <a:pt x="5099" y="706"/>
                    <a:pt x="4624" y="452"/>
                  </a:cubicBezTo>
                  <a:cubicBezTo>
                    <a:pt x="4102" y="151"/>
                    <a:pt x="3405" y="1"/>
                    <a:pt x="2708"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4"/>
            <p:cNvSpPr/>
            <p:nvPr/>
          </p:nvSpPr>
          <p:spPr>
            <a:xfrm>
              <a:off x="758318" y="1733920"/>
              <a:ext cx="142811" cy="81779"/>
            </a:xfrm>
            <a:custGeom>
              <a:rect b="b" l="l" r="r" t="t"/>
              <a:pathLst>
                <a:path extrusionOk="0" h="2503" w="4371">
                  <a:moveTo>
                    <a:pt x="381" y="0"/>
                  </a:moveTo>
                  <a:lnTo>
                    <a:pt x="0" y="222"/>
                  </a:lnTo>
                  <a:lnTo>
                    <a:pt x="3991" y="2502"/>
                  </a:lnTo>
                  <a:lnTo>
                    <a:pt x="4371" y="2312"/>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14"/>
            <p:cNvSpPr/>
            <p:nvPr/>
          </p:nvSpPr>
          <p:spPr>
            <a:xfrm>
              <a:off x="735545" y="1747349"/>
              <a:ext cx="142844" cy="81779"/>
            </a:xfrm>
            <a:custGeom>
              <a:rect b="b" l="l" r="r" t="t"/>
              <a:pathLst>
                <a:path extrusionOk="0" h="2503" w="4372">
                  <a:moveTo>
                    <a:pt x="381" y="1"/>
                  </a:moveTo>
                  <a:lnTo>
                    <a:pt x="1" y="191"/>
                  </a:lnTo>
                  <a:lnTo>
                    <a:pt x="3991" y="2503"/>
                  </a:lnTo>
                  <a:lnTo>
                    <a:pt x="4371" y="2281"/>
                  </a:lnTo>
                  <a:lnTo>
                    <a:pt x="381"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4"/>
            <p:cNvSpPr/>
            <p:nvPr/>
          </p:nvSpPr>
          <p:spPr>
            <a:xfrm>
              <a:off x="712805" y="1759797"/>
              <a:ext cx="142811" cy="82792"/>
            </a:xfrm>
            <a:custGeom>
              <a:rect b="b" l="l" r="r" t="t"/>
              <a:pathLst>
                <a:path extrusionOk="0" h="2534" w="4371">
                  <a:moveTo>
                    <a:pt x="380" y="0"/>
                  </a:moveTo>
                  <a:lnTo>
                    <a:pt x="0" y="222"/>
                  </a:lnTo>
                  <a:lnTo>
                    <a:pt x="3990" y="2534"/>
                  </a:lnTo>
                  <a:lnTo>
                    <a:pt x="4370" y="2312"/>
                  </a:lnTo>
                  <a:lnTo>
                    <a:pt x="380"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14"/>
            <p:cNvSpPr/>
            <p:nvPr/>
          </p:nvSpPr>
          <p:spPr>
            <a:xfrm>
              <a:off x="967324" y="1608719"/>
              <a:ext cx="141799" cy="81779"/>
            </a:xfrm>
            <a:custGeom>
              <a:rect b="b" l="l" r="r" t="t"/>
              <a:pathLst>
                <a:path extrusionOk="0" h="2503" w="4340">
                  <a:moveTo>
                    <a:pt x="349" y="0"/>
                  </a:moveTo>
                  <a:lnTo>
                    <a:pt x="1" y="190"/>
                  </a:lnTo>
                  <a:lnTo>
                    <a:pt x="3991" y="2502"/>
                  </a:lnTo>
                  <a:lnTo>
                    <a:pt x="4339" y="2281"/>
                  </a:lnTo>
                  <a:lnTo>
                    <a:pt x="349"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14"/>
            <p:cNvSpPr/>
            <p:nvPr/>
          </p:nvSpPr>
          <p:spPr>
            <a:xfrm>
              <a:off x="944551" y="1621135"/>
              <a:ext cx="141799" cy="82792"/>
            </a:xfrm>
            <a:custGeom>
              <a:rect b="b" l="l" r="r" t="t"/>
              <a:pathLst>
                <a:path extrusionOk="0" h="2534" w="4340">
                  <a:moveTo>
                    <a:pt x="349" y="0"/>
                  </a:moveTo>
                  <a:lnTo>
                    <a:pt x="1" y="222"/>
                  </a:lnTo>
                  <a:lnTo>
                    <a:pt x="3960" y="2534"/>
                  </a:lnTo>
                  <a:lnTo>
                    <a:pt x="4340" y="2312"/>
                  </a:lnTo>
                  <a:lnTo>
                    <a:pt x="349"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4"/>
            <p:cNvSpPr/>
            <p:nvPr/>
          </p:nvSpPr>
          <p:spPr>
            <a:xfrm>
              <a:off x="921811" y="1634596"/>
              <a:ext cx="141766" cy="82792"/>
            </a:xfrm>
            <a:custGeom>
              <a:rect b="b" l="l" r="r" t="t"/>
              <a:pathLst>
                <a:path extrusionOk="0" h="2534" w="4339">
                  <a:moveTo>
                    <a:pt x="349" y="0"/>
                  </a:moveTo>
                  <a:lnTo>
                    <a:pt x="0" y="222"/>
                  </a:lnTo>
                  <a:lnTo>
                    <a:pt x="3959" y="2534"/>
                  </a:lnTo>
                  <a:lnTo>
                    <a:pt x="4339" y="2312"/>
                  </a:lnTo>
                  <a:lnTo>
                    <a:pt x="349"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4"/>
            <p:cNvSpPr/>
            <p:nvPr/>
          </p:nvSpPr>
          <p:spPr>
            <a:xfrm>
              <a:off x="1008720" y="1782537"/>
              <a:ext cx="182149" cy="56948"/>
            </a:xfrm>
            <a:custGeom>
              <a:rect b="b" l="l" r="r" t="t"/>
              <a:pathLst>
                <a:path extrusionOk="0" h="1743" w="5575">
                  <a:moveTo>
                    <a:pt x="2803" y="1"/>
                  </a:moveTo>
                  <a:cubicBezTo>
                    <a:pt x="2106" y="1"/>
                    <a:pt x="1410" y="159"/>
                    <a:pt x="887" y="476"/>
                  </a:cubicBezTo>
                  <a:cubicBezTo>
                    <a:pt x="285" y="824"/>
                    <a:pt x="0" y="1267"/>
                    <a:pt x="95" y="1743"/>
                  </a:cubicBezTo>
                  <a:cubicBezTo>
                    <a:pt x="159" y="1394"/>
                    <a:pt x="412" y="1046"/>
                    <a:pt x="887" y="792"/>
                  </a:cubicBezTo>
                  <a:cubicBezTo>
                    <a:pt x="1410" y="492"/>
                    <a:pt x="2106" y="341"/>
                    <a:pt x="2803" y="341"/>
                  </a:cubicBezTo>
                  <a:cubicBezTo>
                    <a:pt x="3500" y="341"/>
                    <a:pt x="4197" y="492"/>
                    <a:pt x="4719" y="792"/>
                  </a:cubicBezTo>
                  <a:cubicBezTo>
                    <a:pt x="5194" y="1046"/>
                    <a:pt x="5447" y="1394"/>
                    <a:pt x="5511" y="1743"/>
                  </a:cubicBezTo>
                  <a:cubicBezTo>
                    <a:pt x="5574" y="1267"/>
                    <a:pt x="5321" y="824"/>
                    <a:pt x="4719" y="476"/>
                  </a:cubicBezTo>
                  <a:cubicBezTo>
                    <a:pt x="4197" y="159"/>
                    <a:pt x="3500" y="1"/>
                    <a:pt x="2803" y="1"/>
                  </a:cubicBez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14"/>
            <p:cNvSpPr/>
            <p:nvPr/>
          </p:nvSpPr>
          <p:spPr>
            <a:xfrm>
              <a:off x="1011824" y="1793678"/>
              <a:ext cx="176954" cy="91581"/>
            </a:xfrm>
            <a:custGeom>
              <a:rect b="b" l="l" r="r" t="t"/>
              <a:pathLst>
                <a:path extrusionOk="0" h="2803" w="5416">
                  <a:moveTo>
                    <a:pt x="2708" y="0"/>
                  </a:moveTo>
                  <a:cubicBezTo>
                    <a:pt x="2011" y="0"/>
                    <a:pt x="1315" y="151"/>
                    <a:pt x="792" y="451"/>
                  </a:cubicBezTo>
                  <a:cubicBezTo>
                    <a:pt x="317" y="705"/>
                    <a:pt x="64" y="1053"/>
                    <a:pt x="0" y="1402"/>
                  </a:cubicBezTo>
                  <a:cubicBezTo>
                    <a:pt x="64" y="1750"/>
                    <a:pt x="317" y="2067"/>
                    <a:pt x="792" y="2352"/>
                  </a:cubicBezTo>
                  <a:cubicBezTo>
                    <a:pt x="1315" y="2652"/>
                    <a:pt x="2011" y="2803"/>
                    <a:pt x="2708" y="2803"/>
                  </a:cubicBezTo>
                  <a:cubicBezTo>
                    <a:pt x="3405" y="2803"/>
                    <a:pt x="4102" y="2652"/>
                    <a:pt x="4624" y="2352"/>
                  </a:cubicBezTo>
                  <a:cubicBezTo>
                    <a:pt x="5099" y="2067"/>
                    <a:pt x="5352" y="1750"/>
                    <a:pt x="5416" y="1402"/>
                  </a:cubicBezTo>
                  <a:cubicBezTo>
                    <a:pt x="5352" y="1053"/>
                    <a:pt x="5099" y="705"/>
                    <a:pt x="4624" y="451"/>
                  </a:cubicBezTo>
                  <a:cubicBezTo>
                    <a:pt x="4102" y="151"/>
                    <a:pt x="3405" y="0"/>
                    <a:pt x="2708"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14"/>
            <p:cNvSpPr/>
            <p:nvPr/>
          </p:nvSpPr>
          <p:spPr>
            <a:xfrm>
              <a:off x="946642" y="1842557"/>
              <a:ext cx="141766" cy="81779"/>
            </a:xfrm>
            <a:custGeom>
              <a:rect b="b" l="l" r="r" t="t"/>
              <a:pathLst>
                <a:path extrusionOk="0" h="2503" w="4339">
                  <a:moveTo>
                    <a:pt x="349" y="1"/>
                  </a:moveTo>
                  <a:lnTo>
                    <a:pt x="0" y="191"/>
                  </a:lnTo>
                  <a:lnTo>
                    <a:pt x="3991" y="2502"/>
                  </a:lnTo>
                  <a:lnTo>
                    <a:pt x="4339" y="2281"/>
                  </a:lnTo>
                  <a:lnTo>
                    <a:pt x="349"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14"/>
            <p:cNvSpPr/>
            <p:nvPr/>
          </p:nvSpPr>
          <p:spPr>
            <a:xfrm>
              <a:off x="923869" y="1856018"/>
              <a:ext cx="141799" cy="81779"/>
            </a:xfrm>
            <a:custGeom>
              <a:rect b="b" l="l" r="r" t="t"/>
              <a:pathLst>
                <a:path extrusionOk="0" h="2503" w="4340">
                  <a:moveTo>
                    <a:pt x="349" y="0"/>
                  </a:moveTo>
                  <a:lnTo>
                    <a:pt x="1" y="190"/>
                  </a:lnTo>
                  <a:lnTo>
                    <a:pt x="3991" y="2502"/>
                  </a:lnTo>
                  <a:lnTo>
                    <a:pt x="4339" y="2280"/>
                  </a:lnTo>
                  <a:lnTo>
                    <a:pt x="349"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14"/>
            <p:cNvSpPr/>
            <p:nvPr/>
          </p:nvSpPr>
          <p:spPr>
            <a:xfrm>
              <a:off x="901097" y="1868433"/>
              <a:ext cx="141799" cy="82792"/>
            </a:xfrm>
            <a:custGeom>
              <a:rect b="b" l="l" r="r" t="t"/>
              <a:pathLst>
                <a:path extrusionOk="0" h="2534" w="4340">
                  <a:moveTo>
                    <a:pt x="349" y="0"/>
                  </a:moveTo>
                  <a:lnTo>
                    <a:pt x="1" y="222"/>
                  </a:lnTo>
                  <a:lnTo>
                    <a:pt x="3991" y="2534"/>
                  </a:lnTo>
                  <a:lnTo>
                    <a:pt x="4339" y="2312"/>
                  </a:lnTo>
                  <a:lnTo>
                    <a:pt x="349"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14"/>
            <p:cNvSpPr/>
            <p:nvPr/>
          </p:nvSpPr>
          <p:spPr>
            <a:xfrm>
              <a:off x="1154603" y="1717355"/>
              <a:ext cx="142844" cy="81779"/>
            </a:xfrm>
            <a:custGeom>
              <a:rect b="b" l="l" r="r" t="t"/>
              <a:pathLst>
                <a:path extrusionOk="0" h="2503" w="4372">
                  <a:moveTo>
                    <a:pt x="381" y="1"/>
                  </a:moveTo>
                  <a:lnTo>
                    <a:pt x="1" y="191"/>
                  </a:lnTo>
                  <a:lnTo>
                    <a:pt x="3991" y="2502"/>
                  </a:lnTo>
                  <a:lnTo>
                    <a:pt x="4371" y="2281"/>
                  </a:lnTo>
                  <a:lnTo>
                    <a:pt x="381"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4"/>
            <p:cNvSpPr/>
            <p:nvPr/>
          </p:nvSpPr>
          <p:spPr>
            <a:xfrm>
              <a:off x="1131862" y="1729771"/>
              <a:ext cx="142811" cy="82825"/>
            </a:xfrm>
            <a:custGeom>
              <a:rect b="b" l="l" r="r" t="t"/>
              <a:pathLst>
                <a:path extrusionOk="0" h="2535" w="4371">
                  <a:moveTo>
                    <a:pt x="380" y="1"/>
                  </a:moveTo>
                  <a:lnTo>
                    <a:pt x="0" y="222"/>
                  </a:lnTo>
                  <a:lnTo>
                    <a:pt x="3990" y="2534"/>
                  </a:lnTo>
                  <a:lnTo>
                    <a:pt x="4370" y="2312"/>
                  </a:lnTo>
                  <a:lnTo>
                    <a:pt x="380"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4"/>
            <p:cNvSpPr/>
            <p:nvPr/>
          </p:nvSpPr>
          <p:spPr>
            <a:xfrm>
              <a:off x="1109090" y="1743232"/>
              <a:ext cx="142811" cy="81779"/>
            </a:xfrm>
            <a:custGeom>
              <a:rect b="b" l="l" r="r" t="t"/>
              <a:pathLst>
                <a:path extrusionOk="0" h="2503" w="4371">
                  <a:moveTo>
                    <a:pt x="380" y="0"/>
                  </a:moveTo>
                  <a:lnTo>
                    <a:pt x="0" y="222"/>
                  </a:lnTo>
                  <a:lnTo>
                    <a:pt x="3991" y="2502"/>
                  </a:lnTo>
                  <a:lnTo>
                    <a:pt x="4371" y="2312"/>
                  </a:lnTo>
                  <a:lnTo>
                    <a:pt x="380"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14"/>
            <p:cNvSpPr/>
            <p:nvPr/>
          </p:nvSpPr>
          <p:spPr>
            <a:xfrm>
              <a:off x="1615056" y="2159186"/>
              <a:ext cx="522564" cy="2196703"/>
            </a:xfrm>
            <a:custGeom>
              <a:rect b="b" l="l" r="r" t="t"/>
              <a:pathLst>
                <a:path extrusionOk="0" h="67234" w="15994">
                  <a:moveTo>
                    <a:pt x="15993" y="0"/>
                  </a:moveTo>
                  <a:lnTo>
                    <a:pt x="0" y="9248"/>
                  </a:lnTo>
                  <a:lnTo>
                    <a:pt x="0" y="67233"/>
                  </a:lnTo>
                  <a:lnTo>
                    <a:pt x="15993" y="57954"/>
                  </a:lnTo>
                  <a:lnTo>
                    <a:pt x="15993"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14"/>
            <p:cNvSpPr/>
            <p:nvPr/>
          </p:nvSpPr>
          <p:spPr>
            <a:xfrm>
              <a:off x="1047012" y="2133309"/>
              <a:ext cx="568077" cy="2222579"/>
            </a:xfrm>
            <a:custGeom>
              <a:rect b="b" l="l" r="r" t="t"/>
              <a:pathLst>
                <a:path extrusionOk="0" h="68026" w="17387">
                  <a:moveTo>
                    <a:pt x="0" y="0"/>
                  </a:moveTo>
                  <a:lnTo>
                    <a:pt x="0" y="57986"/>
                  </a:lnTo>
                  <a:lnTo>
                    <a:pt x="17386" y="68025"/>
                  </a:lnTo>
                  <a:lnTo>
                    <a:pt x="17386" y="10040"/>
                  </a:lnTo>
                  <a:lnTo>
                    <a:pt x="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4"/>
            <p:cNvSpPr/>
            <p:nvPr/>
          </p:nvSpPr>
          <p:spPr>
            <a:xfrm>
              <a:off x="1071843" y="2238253"/>
              <a:ext cx="518415" cy="2103129"/>
            </a:xfrm>
            <a:custGeom>
              <a:rect b="b" l="l" r="r" t="t"/>
              <a:pathLst>
                <a:path extrusionOk="0" h="64370" w="15867">
                  <a:moveTo>
                    <a:pt x="289" y="1"/>
                  </a:moveTo>
                  <a:cubicBezTo>
                    <a:pt x="111" y="1"/>
                    <a:pt x="0" y="152"/>
                    <a:pt x="0" y="399"/>
                  </a:cubicBezTo>
                  <a:lnTo>
                    <a:pt x="0" y="55186"/>
                  </a:lnTo>
                  <a:lnTo>
                    <a:pt x="15866" y="64370"/>
                  </a:lnTo>
                  <a:lnTo>
                    <a:pt x="15866" y="9551"/>
                  </a:lnTo>
                  <a:cubicBezTo>
                    <a:pt x="15866" y="9203"/>
                    <a:pt x="15613" y="8791"/>
                    <a:pt x="15328" y="8601"/>
                  </a:cubicBezTo>
                  <a:lnTo>
                    <a:pt x="539" y="82"/>
                  </a:lnTo>
                  <a:cubicBezTo>
                    <a:pt x="446" y="27"/>
                    <a:pt x="362" y="1"/>
                    <a:pt x="289"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4"/>
            <p:cNvSpPr/>
            <p:nvPr/>
          </p:nvSpPr>
          <p:spPr>
            <a:xfrm>
              <a:off x="1087363" y="2264979"/>
              <a:ext cx="487376" cy="387496"/>
            </a:xfrm>
            <a:custGeom>
              <a:rect b="b" l="l" r="r" t="t"/>
              <a:pathLst>
                <a:path extrusionOk="0" h="11860" w="14917">
                  <a:moveTo>
                    <a:pt x="230" y="1"/>
                  </a:moveTo>
                  <a:cubicBezTo>
                    <a:pt x="96" y="1"/>
                    <a:pt x="0" y="107"/>
                    <a:pt x="0" y="309"/>
                  </a:cubicBezTo>
                  <a:lnTo>
                    <a:pt x="0" y="2938"/>
                  </a:lnTo>
                  <a:cubicBezTo>
                    <a:pt x="0" y="3191"/>
                    <a:pt x="190" y="3539"/>
                    <a:pt x="412" y="3666"/>
                  </a:cubicBezTo>
                  <a:lnTo>
                    <a:pt x="14505" y="11805"/>
                  </a:lnTo>
                  <a:cubicBezTo>
                    <a:pt x="14569" y="11842"/>
                    <a:pt x="14631" y="11860"/>
                    <a:pt x="14687" y="11860"/>
                  </a:cubicBezTo>
                  <a:cubicBezTo>
                    <a:pt x="14821" y="11860"/>
                    <a:pt x="14916" y="11753"/>
                    <a:pt x="14916" y="11552"/>
                  </a:cubicBezTo>
                  <a:lnTo>
                    <a:pt x="14916" y="8923"/>
                  </a:lnTo>
                  <a:cubicBezTo>
                    <a:pt x="14916" y="8670"/>
                    <a:pt x="14726" y="8321"/>
                    <a:pt x="14505" y="8195"/>
                  </a:cubicBezTo>
                  <a:lnTo>
                    <a:pt x="412" y="56"/>
                  </a:lnTo>
                  <a:cubicBezTo>
                    <a:pt x="347" y="19"/>
                    <a:pt x="285" y="1"/>
                    <a:pt x="230"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4"/>
            <p:cNvSpPr/>
            <p:nvPr/>
          </p:nvSpPr>
          <p:spPr>
            <a:xfrm>
              <a:off x="1111148" y="2301965"/>
              <a:ext cx="164571" cy="102461"/>
            </a:xfrm>
            <a:custGeom>
              <a:rect b="b" l="l" r="r" t="t"/>
              <a:pathLst>
                <a:path extrusionOk="0" h="3136" w="5037">
                  <a:moveTo>
                    <a:pt x="1" y="1"/>
                  </a:moveTo>
                  <a:lnTo>
                    <a:pt x="1" y="222"/>
                  </a:lnTo>
                  <a:lnTo>
                    <a:pt x="5036" y="3136"/>
                  </a:lnTo>
                  <a:lnTo>
                    <a:pt x="5036" y="2882"/>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4"/>
            <p:cNvSpPr/>
            <p:nvPr/>
          </p:nvSpPr>
          <p:spPr>
            <a:xfrm>
              <a:off x="1111148" y="2327841"/>
              <a:ext cx="164571" cy="102461"/>
            </a:xfrm>
            <a:custGeom>
              <a:rect b="b" l="l" r="r" t="t"/>
              <a:pathLst>
                <a:path extrusionOk="0" h="3136" w="5037">
                  <a:moveTo>
                    <a:pt x="1" y="0"/>
                  </a:moveTo>
                  <a:lnTo>
                    <a:pt x="1" y="254"/>
                  </a:lnTo>
                  <a:lnTo>
                    <a:pt x="5036" y="3135"/>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4"/>
            <p:cNvSpPr/>
            <p:nvPr/>
          </p:nvSpPr>
          <p:spPr>
            <a:xfrm>
              <a:off x="1111148" y="2354731"/>
              <a:ext cx="164571" cy="102461"/>
            </a:xfrm>
            <a:custGeom>
              <a:rect b="b" l="l" r="r" t="t"/>
              <a:pathLst>
                <a:path extrusionOk="0" h="3136" w="5037">
                  <a:moveTo>
                    <a:pt x="1" y="1"/>
                  </a:moveTo>
                  <a:lnTo>
                    <a:pt x="1" y="222"/>
                  </a:lnTo>
                  <a:lnTo>
                    <a:pt x="5036" y="3136"/>
                  </a:lnTo>
                  <a:lnTo>
                    <a:pt x="5036" y="2883"/>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4"/>
            <p:cNvSpPr/>
            <p:nvPr/>
          </p:nvSpPr>
          <p:spPr>
            <a:xfrm>
              <a:off x="1418466" y="2503194"/>
              <a:ext cx="23818" cy="28098"/>
            </a:xfrm>
            <a:custGeom>
              <a:rect b="b" l="l" r="r" t="t"/>
              <a:pathLst>
                <a:path extrusionOk="0" h="860" w="729">
                  <a:moveTo>
                    <a:pt x="201" y="1"/>
                  </a:moveTo>
                  <a:cubicBezTo>
                    <a:pt x="174" y="1"/>
                    <a:pt x="149" y="6"/>
                    <a:pt x="127" y="17"/>
                  </a:cubicBezTo>
                  <a:cubicBezTo>
                    <a:pt x="0" y="80"/>
                    <a:pt x="0" y="334"/>
                    <a:pt x="127" y="555"/>
                  </a:cubicBezTo>
                  <a:cubicBezTo>
                    <a:pt x="228" y="758"/>
                    <a:pt x="391" y="859"/>
                    <a:pt x="516" y="859"/>
                  </a:cubicBezTo>
                  <a:cubicBezTo>
                    <a:pt x="548" y="859"/>
                    <a:pt x="577" y="853"/>
                    <a:pt x="602" y="840"/>
                  </a:cubicBezTo>
                  <a:cubicBezTo>
                    <a:pt x="729" y="777"/>
                    <a:pt x="729" y="524"/>
                    <a:pt x="602" y="302"/>
                  </a:cubicBezTo>
                  <a:cubicBezTo>
                    <a:pt x="497" y="119"/>
                    <a:pt x="328"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4"/>
            <p:cNvSpPr/>
            <p:nvPr/>
          </p:nvSpPr>
          <p:spPr>
            <a:xfrm>
              <a:off x="1468128" y="2530835"/>
              <a:ext cx="21760" cy="28588"/>
            </a:xfrm>
            <a:custGeom>
              <a:rect b="b" l="l" r="r" t="t"/>
              <a:pathLst>
                <a:path extrusionOk="0" h="875" w="666">
                  <a:moveTo>
                    <a:pt x="162" y="1"/>
                  </a:moveTo>
                  <a:cubicBezTo>
                    <a:pt x="62" y="1"/>
                    <a:pt x="0" y="94"/>
                    <a:pt x="0" y="248"/>
                  </a:cubicBezTo>
                  <a:cubicBezTo>
                    <a:pt x="0" y="469"/>
                    <a:pt x="127" y="723"/>
                    <a:pt x="317" y="818"/>
                  </a:cubicBezTo>
                  <a:cubicBezTo>
                    <a:pt x="375" y="856"/>
                    <a:pt x="430" y="874"/>
                    <a:pt x="479" y="874"/>
                  </a:cubicBezTo>
                  <a:cubicBezTo>
                    <a:pt x="589" y="874"/>
                    <a:pt x="666" y="782"/>
                    <a:pt x="666" y="628"/>
                  </a:cubicBezTo>
                  <a:cubicBezTo>
                    <a:pt x="666" y="406"/>
                    <a:pt x="507" y="153"/>
                    <a:pt x="317" y="58"/>
                  </a:cubicBezTo>
                  <a:cubicBezTo>
                    <a:pt x="259" y="19"/>
                    <a:pt x="207" y="1"/>
                    <a:pt x="162"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4"/>
            <p:cNvSpPr/>
            <p:nvPr/>
          </p:nvSpPr>
          <p:spPr>
            <a:xfrm>
              <a:off x="1514686" y="2558574"/>
              <a:ext cx="23818" cy="28490"/>
            </a:xfrm>
            <a:custGeom>
              <a:rect b="b" l="l" r="r" t="t"/>
              <a:pathLst>
                <a:path extrusionOk="0" h="872" w="729">
                  <a:moveTo>
                    <a:pt x="227" y="0"/>
                  </a:moveTo>
                  <a:cubicBezTo>
                    <a:pt x="190" y="0"/>
                    <a:pt x="156" y="10"/>
                    <a:pt x="127" y="32"/>
                  </a:cubicBezTo>
                  <a:cubicBezTo>
                    <a:pt x="1" y="95"/>
                    <a:pt x="1" y="349"/>
                    <a:pt x="127" y="570"/>
                  </a:cubicBezTo>
                  <a:cubicBezTo>
                    <a:pt x="232" y="753"/>
                    <a:pt x="401" y="872"/>
                    <a:pt x="528" y="872"/>
                  </a:cubicBezTo>
                  <a:cubicBezTo>
                    <a:pt x="555" y="872"/>
                    <a:pt x="580" y="867"/>
                    <a:pt x="602" y="855"/>
                  </a:cubicBezTo>
                  <a:cubicBezTo>
                    <a:pt x="729" y="760"/>
                    <a:pt x="729" y="539"/>
                    <a:pt x="602" y="285"/>
                  </a:cubicBezTo>
                  <a:cubicBezTo>
                    <a:pt x="505" y="115"/>
                    <a:pt x="351" y="0"/>
                    <a:pt x="227"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4"/>
            <p:cNvSpPr/>
            <p:nvPr/>
          </p:nvSpPr>
          <p:spPr>
            <a:xfrm>
              <a:off x="1087363" y="2403184"/>
              <a:ext cx="487376" cy="387953"/>
            </a:xfrm>
            <a:custGeom>
              <a:rect b="b" l="l" r="r" t="t"/>
              <a:pathLst>
                <a:path extrusionOk="0" h="11874" w="14917">
                  <a:moveTo>
                    <a:pt x="227" y="0"/>
                  </a:moveTo>
                  <a:cubicBezTo>
                    <a:pt x="94" y="0"/>
                    <a:pt x="0" y="123"/>
                    <a:pt x="0" y="323"/>
                  </a:cubicBezTo>
                  <a:lnTo>
                    <a:pt x="0" y="2951"/>
                  </a:lnTo>
                  <a:cubicBezTo>
                    <a:pt x="0" y="3205"/>
                    <a:pt x="190" y="3553"/>
                    <a:pt x="412" y="3680"/>
                  </a:cubicBezTo>
                  <a:lnTo>
                    <a:pt x="14505" y="11819"/>
                  </a:lnTo>
                  <a:cubicBezTo>
                    <a:pt x="14569" y="11856"/>
                    <a:pt x="14631" y="11874"/>
                    <a:pt x="14687" y="11874"/>
                  </a:cubicBezTo>
                  <a:cubicBezTo>
                    <a:pt x="14821" y="11874"/>
                    <a:pt x="14916" y="11767"/>
                    <a:pt x="14916" y="11565"/>
                  </a:cubicBezTo>
                  <a:lnTo>
                    <a:pt x="14916" y="8937"/>
                  </a:lnTo>
                  <a:cubicBezTo>
                    <a:pt x="14916" y="8652"/>
                    <a:pt x="14726" y="8335"/>
                    <a:pt x="14505" y="8177"/>
                  </a:cubicBezTo>
                  <a:lnTo>
                    <a:pt x="412" y="69"/>
                  </a:lnTo>
                  <a:cubicBezTo>
                    <a:pt x="346" y="22"/>
                    <a:pt x="283" y="0"/>
                    <a:pt x="227"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4"/>
            <p:cNvSpPr/>
            <p:nvPr/>
          </p:nvSpPr>
          <p:spPr>
            <a:xfrm>
              <a:off x="1111148" y="2439581"/>
              <a:ext cx="164571" cy="102461"/>
            </a:xfrm>
            <a:custGeom>
              <a:rect b="b" l="l" r="r" t="t"/>
              <a:pathLst>
                <a:path extrusionOk="0" h="3136" w="5037">
                  <a:moveTo>
                    <a:pt x="1" y="0"/>
                  </a:moveTo>
                  <a:lnTo>
                    <a:pt x="1" y="254"/>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4"/>
            <p:cNvSpPr/>
            <p:nvPr/>
          </p:nvSpPr>
          <p:spPr>
            <a:xfrm>
              <a:off x="1111148" y="2466471"/>
              <a:ext cx="164571" cy="102494"/>
            </a:xfrm>
            <a:custGeom>
              <a:rect b="b" l="l" r="r" t="t"/>
              <a:pathLst>
                <a:path extrusionOk="0" h="3137" w="5037">
                  <a:moveTo>
                    <a:pt x="1" y="1"/>
                  </a:moveTo>
                  <a:lnTo>
                    <a:pt x="1" y="223"/>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4"/>
            <p:cNvSpPr/>
            <p:nvPr/>
          </p:nvSpPr>
          <p:spPr>
            <a:xfrm>
              <a:off x="1111148" y="2492347"/>
              <a:ext cx="164571" cy="102461"/>
            </a:xfrm>
            <a:custGeom>
              <a:rect b="b" l="l" r="r" t="t"/>
              <a:pathLst>
                <a:path extrusionOk="0" h="3136" w="5037">
                  <a:moveTo>
                    <a:pt x="1" y="1"/>
                  </a:moveTo>
                  <a:lnTo>
                    <a:pt x="1" y="254"/>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4"/>
            <p:cNvSpPr/>
            <p:nvPr/>
          </p:nvSpPr>
          <p:spPr>
            <a:xfrm>
              <a:off x="1419511" y="2641562"/>
              <a:ext cx="21760" cy="28131"/>
            </a:xfrm>
            <a:custGeom>
              <a:rect b="b" l="l" r="r" t="t"/>
              <a:pathLst>
                <a:path extrusionOk="0" h="861" w="666">
                  <a:moveTo>
                    <a:pt x="187" y="1"/>
                  </a:moveTo>
                  <a:cubicBezTo>
                    <a:pt x="76" y="1"/>
                    <a:pt x="0" y="93"/>
                    <a:pt x="0" y="247"/>
                  </a:cubicBezTo>
                  <a:cubicBezTo>
                    <a:pt x="0" y="469"/>
                    <a:pt x="158" y="722"/>
                    <a:pt x="348" y="817"/>
                  </a:cubicBezTo>
                  <a:cubicBezTo>
                    <a:pt x="405" y="846"/>
                    <a:pt x="457" y="860"/>
                    <a:pt x="501" y="860"/>
                  </a:cubicBezTo>
                  <a:cubicBezTo>
                    <a:pt x="603" y="860"/>
                    <a:pt x="665" y="782"/>
                    <a:pt x="665" y="627"/>
                  </a:cubicBezTo>
                  <a:cubicBezTo>
                    <a:pt x="665" y="406"/>
                    <a:pt x="538" y="152"/>
                    <a:pt x="348" y="57"/>
                  </a:cubicBezTo>
                  <a:cubicBezTo>
                    <a:pt x="290" y="19"/>
                    <a:pt x="235" y="1"/>
                    <a:pt x="1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4"/>
            <p:cNvSpPr/>
            <p:nvPr/>
          </p:nvSpPr>
          <p:spPr>
            <a:xfrm>
              <a:off x="1467082" y="2669269"/>
              <a:ext cx="23851" cy="28523"/>
            </a:xfrm>
            <a:custGeom>
              <a:rect b="b" l="l" r="r" t="t"/>
              <a:pathLst>
                <a:path extrusionOk="0" h="873" w="730">
                  <a:moveTo>
                    <a:pt x="227" y="1"/>
                  </a:moveTo>
                  <a:cubicBezTo>
                    <a:pt x="191" y="1"/>
                    <a:pt x="157" y="11"/>
                    <a:pt x="127" y="33"/>
                  </a:cubicBezTo>
                  <a:cubicBezTo>
                    <a:pt x="1" y="96"/>
                    <a:pt x="1" y="349"/>
                    <a:pt x="127" y="571"/>
                  </a:cubicBezTo>
                  <a:cubicBezTo>
                    <a:pt x="232" y="754"/>
                    <a:pt x="401" y="872"/>
                    <a:pt x="529" y="872"/>
                  </a:cubicBezTo>
                  <a:cubicBezTo>
                    <a:pt x="555" y="872"/>
                    <a:pt x="580" y="867"/>
                    <a:pt x="602" y="856"/>
                  </a:cubicBezTo>
                  <a:cubicBezTo>
                    <a:pt x="729" y="761"/>
                    <a:pt x="729" y="539"/>
                    <a:pt x="602" y="286"/>
                  </a:cubicBezTo>
                  <a:cubicBezTo>
                    <a:pt x="505" y="115"/>
                    <a:pt x="351" y="1"/>
                    <a:pt x="22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4"/>
            <p:cNvSpPr/>
            <p:nvPr/>
          </p:nvSpPr>
          <p:spPr>
            <a:xfrm>
              <a:off x="1514686" y="2696681"/>
              <a:ext cx="23818" cy="28523"/>
            </a:xfrm>
            <a:custGeom>
              <a:rect b="b" l="l" r="r" t="t"/>
              <a:pathLst>
                <a:path extrusionOk="0" h="873" w="729">
                  <a:moveTo>
                    <a:pt x="201" y="1"/>
                  </a:moveTo>
                  <a:cubicBezTo>
                    <a:pt x="174" y="1"/>
                    <a:pt x="149" y="6"/>
                    <a:pt x="127" y="17"/>
                  </a:cubicBezTo>
                  <a:cubicBezTo>
                    <a:pt x="1" y="112"/>
                    <a:pt x="1" y="365"/>
                    <a:pt x="127" y="587"/>
                  </a:cubicBezTo>
                  <a:cubicBezTo>
                    <a:pt x="225" y="758"/>
                    <a:pt x="379" y="872"/>
                    <a:pt x="502" y="872"/>
                  </a:cubicBezTo>
                  <a:cubicBezTo>
                    <a:pt x="539" y="872"/>
                    <a:pt x="573" y="862"/>
                    <a:pt x="602" y="840"/>
                  </a:cubicBezTo>
                  <a:cubicBezTo>
                    <a:pt x="729" y="777"/>
                    <a:pt x="729" y="524"/>
                    <a:pt x="602" y="302"/>
                  </a:cubicBezTo>
                  <a:cubicBezTo>
                    <a:pt x="498" y="119"/>
                    <a:pt x="328" y="1"/>
                    <a:pt x="201"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4"/>
            <p:cNvSpPr/>
            <p:nvPr/>
          </p:nvSpPr>
          <p:spPr>
            <a:xfrm>
              <a:off x="1087363" y="2541813"/>
              <a:ext cx="487376" cy="387790"/>
            </a:xfrm>
            <a:custGeom>
              <a:rect b="b" l="l" r="r" t="t"/>
              <a:pathLst>
                <a:path extrusionOk="0" h="11869" w="14917">
                  <a:moveTo>
                    <a:pt x="223" y="0"/>
                  </a:moveTo>
                  <a:cubicBezTo>
                    <a:pt x="92" y="0"/>
                    <a:pt x="0" y="115"/>
                    <a:pt x="0" y="292"/>
                  </a:cubicBezTo>
                  <a:lnTo>
                    <a:pt x="0" y="2920"/>
                  </a:lnTo>
                  <a:cubicBezTo>
                    <a:pt x="0" y="3205"/>
                    <a:pt x="190" y="3554"/>
                    <a:pt x="412" y="3680"/>
                  </a:cubicBezTo>
                  <a:lnTo>
                    <a:pt x="14505" y="11819"/>
                  </a:lnTo>
                  <a:cubicBezTo>
                    <a:pt x="14564" y="11853"/>
                    <a:pt x="14621" y="11869"/>
                    <a:pt x="14673" y="11869"/>
                  </a:cubicBezTo>
                  <a:cubicBezTo>
                    <a:pt x="14815" y="11869"/>
                    <a:pt x="14916" y="11751"/>
                    <a:pt x="14916" y="11566"/>
                  </a:cubicBezTo>
                  <a:lnTo>
                    <a:pt x="14916" y="8937"/>
                  </a:lnTo>
                  <a:cubicBezTo>
                    <a:pt x="14916" y="8652"/>
                    <a:pt x="14726" y="8336"/>
                    <a:pt x="14505" y="8177"/>
                  </a:cubicBezTo>
                  <a:lnTo>
                    <a:pt x="412" y="70"/>
                  </a:lnTo>
                  <a:cubicBezTo>
                    <a:pt x="345" y="22"/>
                    <a:pt x="280" y="0"/>
                    <a:pt x="223"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4"/>
            <p:cNvSpPr/>
            <p:nvPr/>
          </p:nvSpPr>
          <p:spPr>
            <a:xfrm>
              <a:off x="1111148" y="2578243"/>
              <a:ext cx="164571" cy="102461"/>
            </a:xfrm>
            <a:custGeom>
              <a:rect b="b" l="l" r="r" t="t"/>
              <a:pathLst>
                <a:path extrusionOk="0" h="3136" w="5037">
                  <a:moveTo>
                    <a:pt x="1" y="0"/>
                  </a:moveTo>
                  <a:lnTo>
                    <a:pt x="1" y="253"/>
                  </a:lnTo>
                  <a:lnTo>
                    <a:pt x="5036" y="3135"/>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4"/>
            <p:cNvSpPr/>
            <p:nvPr/>
          </p:nvSpPr>
          <p:spPr>
            <a:xfrm>
              <a:off x="1111148" y="2605133"/>
              <a:ext cx="164571" cy="102461"/>
            </a:xfrm>
            <a:custGeom>
              <a:rect b="b" l="l" r="r" t="t"/>
              <a:pathLst>
                <a:path extrusionOk="0" h="3136" w="5037">
                  <a:moveTo>
                    <a:pt x="1" y="1"/>
                  </a:moveTo>
                  <a:lnTo>
                    <a:pt x="1" y="222"/>
                  </a:lnTo>
                  <a:lnTo>
                    <a:pt x="5036" y="3136"/>
                  </a:lnTo>
                  <a:lnTo>
                    <a:pt x="5036" y="2882"/>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4"/>
            <p:cNvSpPr/>
            <p:nvPr/>
          </p:nvSpPr>
          <p:spPr>
            <a:xfrm>
              <a:off x="1111148" y="2631009"/>
              <a:ext cx="164571" cy="102461"/>
            </a:xfrm>
            <a:custGeom>
              <a:rect b="b" l="l" r="r" t="t"/>
              <a:pathLst>
                <a:path extrusionOk="0" h="3136" w="5037">
                  <a:moveTo>
                    <a:pt x="1" y="0"/>
                  </a:moveTo>
                  <a:lnTo>
                    <a:pt x="1" y="254"/>
                  </a:lnTo>
                  <a:lnTo>
                    <a:pt x="5036" y="3135"/>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4"/>
            <p:cNvSpPr/>
            <p:nvPr/>
          </p:nvSpPr>
          <p:spPr>
            <a:xfrm>
              <a:off x="1419511" y="2779833"/>
              <a:ext cx="21760" cy="28490"/>
            </a:xfrm>
            <a:custGeom>
              <a:rect b="b" l="l" r="r" t="t"/>
              <a:pathLst>
                <a:path extrusionOk="0" h="872" w="666">
                  <a:moveTo>
                    <a:pt x="208" y="1"/>
                  </a:moveTo>
                  <a:cubicBezTo>
                    <a:pt x="86" y="1"/>
                    <a:pt x="0" y="95"/>
                    <a:pt x="0" y="259"/>
                  </a:cubicBezTo>
                  <a:cubicBezTo>
                    <a:pt x="0" y="449"/>
                    <a:pt x="158" y="734"/>
                    <a:pt x="348" y="829"/>
                  </a:cubicBezTo>
                  <a:cubicBezTo>
                    <a:pt x="405" y="857"/>
                    <a:pt x="457" y="872"/>
                    <a:pt x="501" y="872"/>
                  </a:cubicBezTo>
                  <a:cubicBezTo>
                    <a:pt x="603" y="872"/>
                    <a:pt x="665" y="794"/>
                    <a:pt x="665" y="639"/>
                  </a:cubicBezTo>
                  <a:cubicBezTo>
                    <a:pt x="665" y="417"/>
                    <a:pt x="538" y="164"/>
                    <a:pt x="348" y="37"/>
                  </a:cubicBezTo>
                  <a:cubicBezTo>
                    <a:pt x="299" y="12"/>
                    <a:pt x="251" y="1"/>
                    <a:pt x="2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4"/>
            <p:cNvSpPr/>
            <p:nvPr/>
          </p:nvSpPr>
          <p:spPr>
            <a:xfrm>
              <a:off x="1467082" y="2807408"/>
              <a:ext cx="23851" cy="28490"/>
            </a:xfrm>
            <a:custGeom>
              <a:rect b="b" l="l" r="r" t="t"/>
              <a:pathLst>
                <a:path extrusionOk="0" h="872" w="730">
                  <a:moveTo>
                    <a:pt x="201" y="0"/>
                  </a:moveTo>
                  <a:cubicBezTo>
                    <a:pt x="174" y="0"/>
                    <a:pt x="150" y="6"/>
                    <a:pt x="127" y="17"/>
                  </a:cubicBezTo>
                  <a:cubicBezTo>
                    <a:pt x="1" y="112"/>
                    <a:pt x="1" y="365"/>
                    <a:pt x="127" y="587"/>
                  </a:cubicBezTo>
                  <a:cubicBezTo>
                    <a:pt x="225" y="757"/>
                    <a:pt x="379" y="872"/>
                    <a:pt x="503" y="872"/>
                  </a:cubicBezTo>
                  <a:cubicBezTo>
                    <a:pt x="539" y="872"/>
                    <a:pt x="573" y="862"/>
                    <a:pt x="602" y="840"/>
                  </a:cubicBezTo>
                  <a:cubicBezTo>
                    <a:pt x="729" y="777"/>
                    <a:pt x="729" y="523"/>
                    <a:pt x="602" y="302"/>
                  </a:cubicBezTo>
                  <a:cubicBezTo>
                    <a:pt x="498" y="119"/>
                    <a:pt x="329" y="0"/>
                    <a:pt x="201"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4"/>
            <p:cNvSpPr/>
            <p:nvPr/>
          </p:nvSpPr>
          <p:spPr>
            <a:xfrm>
              <a:off x="1515732" y="2835506"/>
              <a:ext cx="21760" cy="28490"/>
            </a:xfrm>
            <a:custGeom>
              <a:rect b="b" l="l" r="r" t="t"/>
              <a:pathLst>
                <a:path extrusionOk="0" h="872" w="666">
                  <a:moveTo>
                    <a:pt x="190" y="1"/>
                  </a:moveTo>
                  <a:cubicBezTo>
                    <a:pt x="78" y="1"/>
                    <a:pt x="0" y="78"/>
                    <a:pt x="0" y="233"/>
                  </a:cubicBezTo>
                  <a:cubicBezTo>
                    <a:pt x="0" y="455"/>
                    <a:pt x="159" y="708"/>
                    <a:pt x="349" y="835"/>
                  </a:cubicBezTo>
                  <a:cubicBezTo>
                    <a:pt x="398" y="860"/>
                    <a:pt x="444" y="872"/>
                    <a:pt x="483" y="872"/>
                  </a:cubicBezTo>
                  <a:cubicBezTo>
                    <a:pt x="596" y="872"/>
                    <a:pt x="665" y="777"/>
                    <a:pt x="665" y="613"/>
                  </a:cubicBezTo>
                  <a:cubicBezTo>
                    <a:pt x="665" y="423"/>
                    <a:pt x="539" y="138"/>
                    <a:pt x="349" y="43"/>
                  </a:cubicBezTo>
                  <a:cubicBezTo>
                    <a:pt x="292" y="15"/>
                    <a:pt x="237" y="1"/>
                    <a:pt x="190"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4"/>
            <p:cNvSpPr/>
            <p:nvPr/>
          </p:nvSpPr>
          <p:spPr>
            <a:xfrm>
              <a:off x="1087363" y="2679887"/>
              <a:ext cx="487376" cy="387986"/>
            </a:xfrm>
            <a:custGeom>
              <a:rect b="b" l="l" r="r" t="t"/>
              <a:pathLst>
                <a:path extrusionOk="0" h="11875" w="14917">
                  <a:moveTo>
                    <a:pt x="230" y="1"/>
                  </a:moveTo>
                  <a:cubicBezTo>
                    <a:pt x="96" y="1"/>
                    <a:pt x="0" y="108"/>
                    <a:pt x="0" y="309"/>
                  </a:cubicBezTo>
                  <a:lnTo>
                    <a:pt x="0" y="2938"/>
                  </a:lnTo>
                  <a:cubicBezTo>
                    <a:pt x="0" y="3223"/>
                    <a:pt x="190" y="3540"/>
                    <a:pt x="412" y="3698"/>
                  </a:cubicBezTo>
                  <a:lnTo>
                    <a:pt x="14505" y="11805"/>
                  </a:lnTo>
                  <a:cubicBezTo>
                    <a:pt x="14571" y="11852"/>
                    <a:pt x="14634" y="11874"/>
                    <a:pt x="14690" y="11874"/>
                  </a:cubicBezTo>
                  <a:cubicBezTo>
                    <a:pt x="14823" y="11874"/>
                    <a:pt x="14916" y="11752"/>
                    <a:pt x="14916" y="11552"/>
                  </a:cubicBezTo>
                  <a:lnTo>
                    <a:pt x="14916" y="8923"/>
                  </a:lnTo>
                  <a:cubicBezTo>
                    <a:pt x="14916" y="8670"/>
                    <a:pt x="14726" y="8322"/>
                    <a:pt x="14505" y="8195"/>
                  </a:cubicBezTo>
                  <a:lnTo>
                    <a:pt x="412" y="56"/>
                  </a:lnTo>
                  <a:cubicBezTo>
                    <a:pt x="347" y="19"/>
                    <a:pt x="285" y="1"/>
                    <a:pt x="230"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4"/>
            <p:cNvSpPr/>
            <p:nvPr/>
          </p:nvSpPr>
          <p:spPr>
            <a:xfrm>
              <a:off x="1111148" y="2716873"/>
              <a:ext cx="164571" cy="102461"/>
            </a:xfrm>
            <a:custGeom>
              <a:rect b="b" l="l" r="r" t="t"/>
              <a:pathLst>
                <a:path extrusionOk="0" h="3136" w="5037">
                  <a:moveTo>
                    <a:pt x="1" y="1"/>
                  </a:moveTo>
                  <a:lnTo>
                    <a:pt x="1" y="222"/>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4"/>
            <p:cNvSpPr/>
            <p:nvPr/>
          </p:nvSpPr>
          <p:spPr>
            <a:xfrm>
              <a:off x="1111148" y="2742749"/>
              <a:ext cx="164571" cy="102461"/>
            </a:xfrm>
            <a:custGeom>
              <a:rect b="b" l="l" r="r" t="t"/>
              <a:pathLst>
                <a:path extrusionOk="0" h="3136" w="5037">
                  <a:moveTo>
                    <a:pt x="1" y="0"/>
                  </a:moveTo>
                  <a:lnTo>
                    <a:pt x="1" y="254"/>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4"/>
            <p:cNvSpPr/>
            <p:nvPr/>
          </p:nvSpPr>
          <p:spPr>
            <a:xfrm>
              <a:off x="1111148" y="2769639"/>
              <a:ext cx="164571" cy="102494"/>
            </a:xfrm>
            <a:custGeom>
              <a:rect b="b" l="l" r="r" t="t"/>
              <a:pathLst>
                <a:path extrusionOk="0" h="3137" w="5037">
                  <a:moveTo>
                    <a:pt x="1" y="1"/>
                  </a:moveTo>
                  <a:lnTo>
                    <a:pt x="1" y="223"/>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4"/>
            <p:cNvSpPr/>
            <p:nvPr/>
          </p:nvSpPr>
          <p:spPr>
            <a:xfrm>
              <a:off x="1418466" y="2918103"/>
              <a:ext cx="23818" cy="28523"/>
            </a:xfrm>
            <a:custGeom>
              <a:rect b="b" l="l" r="r" t="t"/>
              <a:pathLst>
                <a:path extrusionOk="0" h="873" w="729">
                  <a:moveTo>
                    <a:pt x="201" y="1"/>
                  </a:moveTo>
                  <a:cubicBezTo>
                    <a:pt x="174" y="1"/>
                    <a:pt x="149" y="6"/>
                    <a:pt x="127" y="17"/>
                  </a:cubicBezTo>
                  <a:cubicBezTo>
                    <a:pt x="0" y="112"/>
                    <a:pt x="0" y="334"/>
                    <a:pt x="127" y="587"/>
                  </a:cubicBezTo>
                  <a:cubicBezTo>
                    <a:pt x="225" y="758"/>
                    <a:pt x="379" y="872"/>
                    <a:pt x="502" y="872"/>
                  </a:cubicBezTo>
                  <a:cubicBezTo>
                    <a:pt x="539" y="872"/>
                    <a:pt x="573" y="862"/>
                    <a:pt x="602" y="841"/>
                  </a:cubicBezTo>
                  <a:cubicBezTo>
                    <a:pt x="729" y="777"/>
                    <a:pt x="729" y="524"/>
                    <a:pt x="602" y="302"/>
                  </a:cubicBezTo>
                  <a:cubicBezTo>
                    <a:pt x="497" y="119"/>
                    <a:pt x="328"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4"/>
            <p:cNvSpPr/>
            <p:nvPr/>
          </p:nvSpPr>
          <p:spPr>
            <a:xfrm>
              <a:off x="1468128" y="2946234"/>
              <a:ext cx="21760" cy="28490"/>
            </a:xfrm>
            <a:custGeom>
              <a:rect b="b" l="l" r="r" t="t"/>
              <a:pathLst>
                <a:path extrusionOk="0" h="872" w="666">
                  <a:moveTo>
                    <a:pt x="165" y="0"/>
                  </a:moveTo>
                  <a:cubicBezTo>
                    <a:pt x="63" y="0"/>
                    <a:pt x="0" y="78"/>
                    <a:pt x="0" y="233"/>
                  </a:cubicBezTo>
                  <a:cubicBezTo>
                    <a:pt x="0" y="455"/>
                    <a:pt x="127" y="708"/>
                    <a:pt x="317" y="835"/>
                  </a:cubicBezTo>
                  <a:cubicBezTo>
                    <a:pt x="367" y="859"/>
                    <a:pt x="414" y="871"/>
                    <a:pt x="457" y="871"/>
                  </a:cubicBezTo>
                  <a:cubicBezTo>
                    <a:pt x="579" y="871"/>
                    <a:pt x="666" y="777"/>
                    <a:pt x="666" y="613"/>
                  </a:cubicBezTo>
                  <a:cubicBezTo>
                    <a:pt x="666" y="423"/>
                    <a:pt x="507" y="138"/>
                    <a:pt x="317" y="43"/>
                  </a:cubicBezTo>
                  <a:cubicBezTo>
                    <a:pt x="260" y="14"/>
                    <a:pt x="209" y="0"/>
                    <a:pt x="165"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14"/>
            <p:cNvSpPr/>
            <p:nvPr/>
          </p:nvSpPr>
          <p:spPr>
            <a:xfrm>
              <a:off x="1514686" y="2973907"/>
              <a:ext cx="23818" cy="28066"/>
            </a:xfrm>
            <a:custGeom>
              <a:rect b="b" l="l" r="r" t="t"/>
              <a:pathLst>
                <a:path extrusionOk="0" h="859" w="729">
                  <a:moveTo>
                    <a:pt x="213" y="0"/>
                  </a:moveTo>
                  <a:cubicBezTo>
                    <a:pt x="182" y="0"/>
                    <a:pt x="153" y="7"/>
                    <a:pt x="127" y="19"/>
                  </a:cubicBezTo>
                  <a:cubicBezTo>
                    <a:pt x="1" y="83"/>
                    <a:pt x="1" y="336"/>
                    <a:pt x="127" y="558"/>
                  </a:cubicBezTo>
                  <a:cubicBezTo>
                    <a:pt x="232" y="741"/>
                    <a:pt x="401" y="859"/>
                    <a:pt x="528" y="859"/>
                  </a:cubicBezTo>
                  <a:cubicBezTo>
                    <a:pt x="555" y="859"/>
                    <a:pt x="580" y="854"/>
                    <a:pt x="602" y="843"/>
                  </a:cubicBezTo>
                  <a:cubicBezTo>
                    <a:pt x="729" y="779"/>
                    <a:pt x="729" y="526"/>
                    <a:pt x="602" y="304"/>
                  </a:cubicBezTo>
                  <a:cubicBezTo>
                    <a:pt x="501" y="102"/>
                    <a:pt x="339" y="0"/>
                    <a:pt x="213"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14"/>
            <p:cNvSpPr/>
            <p:nvPr/>
          </p:nvSpPr>
          <p:spPr>
            <a:xfrm>
              <a:off x="1087363" y="2818549"/>
              <a:ext cx="487376" cy="387496"/>
            </a:xfrm>
            <a:custGeom>
              <a:rect b="b" l="l" r="r" t="t"/>
              <a:pathLst>
                <a:path extrusionOk="0" h="11860" w="14917">
                  <a:moveTo>
                    <a:pt x="230" y="1"/>
                  </a:moveTo>
                  <a:cubicBezTo>
                    <a:pt x="96" y="1"/>
                    <a:pt x="0" y="107"/>
                    <a:pt x="0" y="309"/>
                  </a:cubicBezTo>
                  <a:lnTo>
                    <a:pt x="0" y="2938"/>
                  </a:lnTo>
                  <a:cubicBezTo>
                    <a:pt x="0" y="3191"/>
                    <a:pt x="190" y="3539"/>
                    <a:pt x="412" y="3666"/>
                  </a:cubicBezTo>
                  <a:lnTo>
                    <a:pt x="14505" y="11805"/>
                  </a:lnTo>
                  <a:cubicBezTo>
                    <a:pt x="14569" y="11842"/>
                    <a:pt x="14631" y="11860"/>
                    <a:pt x="14687" y="11860"/>
                  </a:cubicBezTo>
                  <a:cubicBezTo>
                    <a:pt x="14821" y="11860"/>
                    <a:pt x="14916" y="11753"/>
                    <a:pt x="14916" y="11551"/>
                  </a:cubicBezTo>
                  <a:lnTo>
                    <a:pt x="14916" y="8923"/>
                  </a:lnTo>
                  <a:cubicBezTo>
                    <a:pt x="14916" y="8670"/>
                    <a:pt x="14726" y="8321"/>
                    <a:pt x="14505" y="8195"/>
                  </a:cubicBezTo>
                  <a:lnTo>
                    <a:pt x="412" y="56"/>
                  </a:lnTo>
                  <a:cubicBezTo>
                    <a:pt x="347" y="19"/>
                    <a:pt x="285" y="1"/>
                    <a:pt x="230"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4"/>
            <p:cNvSpPr/>
            <p:nvPr/>
          </p:nvSpPr>
          <p:spPr>
            <a:xfrm>
              <a:off x="1111148" y="2855535"/>
              <a:ext cx="164571" cy="102461"/>
            </a:xfrm>
            <a:custGeom>
              <a:rect b="b" l="l" r="r" t="t"/>
              <a:pathLst>
                <a:path extrusionOk="0" h="3136" w="5037">
                  <a:moveTo>
                    <a:pt x="1" y="0"/>
                  </a:moveTo>
                  <a:lnTo>
                    <a:pt x="1" y="222"/>
                  </a:lnTo>
                  <a:lnTo>
                    <a:pt x="5036" y="3136"/>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4"/>
            <p:cNvSpPr/>
            <p:nvPr/>
          </p:nvSpPr>
          <p:spPr>
            <a:xfrm>
              <a:off x="1111148" y="2881411"/>
              <a:ext cx="164571" cy="102461"/>
            </a:xfrm>
            <a:custGeom>
              <a:rect b="b" l="l" r="r" t="t"/>
              <a:pathLst>
                <a:path extrusionOk="0" h="3136" w="5037">
                  <a:moveTo>
                    <a:pt x="1" y="0"/>
                  </a:moveTo>
                  <a:lnTo>
                    <a:pt x="1" y="253"/>
                  </a:lnTo>
                  <a:lnTo>
                    <a:pt x="5036" y="3135"/>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4"/>
            <p:cNvSpPr/>
            <p:nvPr/>
          </p:nvSpPr>
          <p:spPr>
            <a:xfrm>
              <a:off x="1111148" y="2908301"/>
              <a:ext cx="164571" cy="102461"/>
            </a:xfrm>
            <a:custGeom>
              <a:rect b="b" l="l" r="r" t="t"/>
              <a:pathLst>
                <a:path extrusionOk="0" h="3136" w="5037">
                  <a:moveTo>
                    <a:pt x="1" y="0"/>
                  </a:moveTo>
                  <a:lnTo>
                    <a:pt x="1" y="222"/>
                  </a:lnTo>
                  <a:lnTo>
                    <a:pt x="5036" y="3136"/>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4"/>
            <p:cNvSpPr/>
            <p:nvPr/>
          </p:nvSpPr>
          <p:spPr>
            <a:xfrm>
              <a:off x="1418466" y="3056765"/>
              <a:ext cx="23818" cy="28098"/>
            </a:xfrm>
            <a:custGeom>
              <a:rect b="b" l="l" r="r" t="t"/>
              <a:pathLst>
                <a:path extrusionOk="0" h="860" w="729">
                  <a:moveTo>
                    <a:pt x="201" y="1"/>
                  </a:moveTo>
                  <a:cubicBezTo>
                    <a:pt x="174" y="1"/>
                    <a:pt x="149" y="6"/>
                    <a:pt x="127" y="17"/>
                  </a:cubicBezTo>
                  <a:cubicBezTo>
                    <a:pt x="0" y="80"/>
                    <a:pt x="0" y="333"/>
                    <a:pt x="127" y="555"/>
                  </a:cubicBezTo>
                  <a:cubicBezTo>
                    <a:pt x="228" y="758"/>
                    <a:pt x="391" y="859"/>
                    <a:pt x="516" y="859"/>
                  </a:cubicBezTo>
                  <a:cubicBezTo>
                    <a:pt x="548" y="859"/>
                    <a:pt x="577" y="853"/>
                    <a:pt x="602" y="840"/>
                  </a:cubicBezTo>
                  <a:cubicBezTo>
                    <a:pt x="729" y="777"/>
                    <a:pt x="729" y="524"/>
                    <a:pt x="602" y="302"/>
                  </a:cubicBezTo>
                  <a:cubicBezTo>
                    <a:pt x="497" y="119"/>
                    <a:pt x="328"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4"/>
            <p:cNvSpPr/>
            <p:nvPr/>
          </p:nvSpPr>
          <p:spPr>
            <a:xfrm>
              <a:off x="1468128" y="3084406"/>
              <a:ext cx="21760" cy="28588"/>
            </a:xfrm>
            <a:custGeom>
              <a:rect b="b" l="l" r="r" t="t"/>
              <a:pathLst>
                <a:path extrusionOk="0" h="875" w="666">
                  <a:moveTo>
                    <a:pt x="162" y="1"/>
                  </a:moveTo>
                  <a:cubicBezTo>
                    <a:pt x="62" y="1"/>
                    <a:pt x="0" y="94"/>
                    <a:pt x="0" y="248"/>
                  </a:cubicBezTo>
                  <a:cubicBezTo>
                    <a:pt x="0" y="469"/>
                    <a:pt x="127" y="723"/>
                    <a:pt x="317" y="818"/>
                  </a:cubicBezTo>
                  <a:cubicBezTo>
                    <a:pt x="375" y="856"/>
                    <a:pt x="430" y="874"/>
                    <a:pt x="479" y="874"/>
                  </a:cubicBezTo>
                  <a:cubicBezTo>
                    <a:pt x="589" y="874"/>
                    <a:pt x="666" y="781"/>
                    <a:pt x="666" y="628"/>
                  </a:cubicBezTo>
                  <a:cubicBezTo>
                    <a:pt x="666" y="406"/>
                    <a:pt x="507" y="153"/>
                    <a:pt x="317" y="58"/>
                  </a:cubicBezTo>
                  <a:cubicBezTo>
                    <a:pt x="259" y="19"/>
                    <a:pt x="207" y="1"/>
                    <a:pt x="162"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4"/>
            <p:cNvSpPr/>
            <p:nvPr/>
          </p:nvSpPr>
          <p:spPr>
            <a:xfrm>
              <a:off x="1514686" y="3112145"/>
              <a:ext cx="23818" cy="28490"/>
            </a:xfrm>
            <a:custGeom>
              <a:rect b="b" l="l" r="r" t="t"/>
              <a:pathLst>
                <a:path extrusionOk="0" h="872" w="729">
                  <a:moveTo>
                    <a:pt x="227" y="0"/>
                  </a:moveTo>
                  <a:cubicBezTo>
                    <a:pt x="190" y="0"/>
                    <a:pt x="156" y="10"/>
                    <a:pt x="127" y="32"/>
                  </a:cubicBezTo>
                  <a:cubicBezTo>
                    <a:pt x="1" y="95"/>
                    <a:pt x="1" y="349"/>
                    <a:pt x="127" y="570"/>
                  </a:cubicBezTo>
                  <a:cubicBezTo>
                    <a:pt x="232" y="753"/>
                    <a:pt x="401" y="872"/>
                    <a:pt x="528" y="872"/>
                  </a:cubicBezTo>
                  <a:cubicBezTo>
                    <a:pt x="555" y="872"/>
                    <a:pt x="580" y="866"/>
                    <a:pt x="602" y="855"/>
                  </a:cubicBezTo>
                  <a:cubicBezTo>
                    <a:pt x="729" y="760"/>
                    <a:pt x="729" y="539"/>
                    <a:pt x="602" y="285"/>
                  </a:cubicBezTo>
                  <a:cubicBezTo>
                    <a:pt x="505" y="114"/>
                    <a:pt x="351" y="0"/>
                    <a:pt x="227"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4"/>
            <p:cNvSpPr/>
            <p:nvPr/>
          </p:nvSpPr>
          <p:spPr>
            <a:xfrm>
              <a:off x="1087363" y="2956754"/>
              <a:ext cx="487376" cy="387953"/>
            </a:xfrm>
            <a:custGeom>
              <a:rect b="b" l="l" r="r" t="t"/>
              <a:pathLst>
                <a:path extrusionOk="0" h="11874" w="14917">
                  <a:moveTo>
                    <a:pt x="227" y="0"/>
                  </a:moveTo>
                  <a:cubicBezTo>
                    <a:pt x="94" y="0"/>
                    <a:pt x="0" y="122"/>
                    <a:pt x="0" y="323"/>
                  </a:cubicBezTo>
                  <a:lnTo>
                    <a:pt x="0" y="2919"/>
                  </a:lnTo>
                  <a:cubicBezTo>
                    <a:pt x="0" y="3204"/>
                    <a:pt x="190" y="3553"/>
                    <a:pt x="412" y="3680"/>
                  </a:cubicBezTo>
                  <a:lnTo>
                    <a:pt x="14505" y="11818"/>
                  </a:lnTo>
                  <a:cubicBezTo>
                    <a:pt x="14569" y="11855"/>
                    <a:pt x="14631" y="11873"/>
                    <a:pt x="14687" y="11873"/>
                  </a:cubicBezTo>
                  <a:cubicBezTo>
                    <a:pt x="14821" y="11873"/>
                    <a:pt x="14916" y="11767"/>
                    <a:pt x="14916" y="11565"/>
                  </a:cubicBezTo>
                  <a:lnTo>
                    <a:pt x="14916" y="8937"/>
                  </a:lnTo>
                  <a:cubicBezTo>
                    <a:pt x="14916" y="8652"/>
                    <a:pt x="14726" y="8335"/>
                    <a:pt x="14505" y="8177"/>
                  </a:cubicBezTo>
                  <a:lnTo>
                    <a:pt x="412" y="69"/>
                  </a:lnTo>
                  <a:cubicBezTo>
                    <a:pt x="346" y="22"/>
                    <a:pt x="283" y="0"/>
                    <a:pt x="227"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4"/>
            <p:cNvSpPr/>
            <p:nvPr/>
          </p:nvSpPr>
          <p:spPr>
            <a:xfrm>
              <a:off x="1111148" y="2993151"/>
              <a:ext cx="164571" cy="102461"/>
            </a:xfrm>
            <a:custGeom>
              <a:rect b="b" l="l" r="r" t="t"/>
              <a:pathLst>
                <a:path extrusionOk="0" h="3136" w="5037">
                  <a:moveTo>
                    <a:pt x="1" y="0"/>
                  </a:moveTo>
                  <a:lnTo>
                    <a:pt x="1" y="254"/>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4"/>
            <p:cNvSpPr/>
            <p:nvPr/>
          </p:nvSpPr>
          <p:spPr>
            <a:xfrm>
              <a:off x="1111148" y="3020041"/>
              <a:ext cx="164571" cy="102461"/>
            </a:xfrm>
            <a:custGeom>
              <a:rect b="b" l="l" r="r" t="t"/>
              <a:pathLst>
                <a:path extrusionOk="0" h="3136" w="5037">
                  <a:moveTo>
                    <a:pt x="1" y="1"/>
                  </a:moveTo>
                  <a:lnTo>
                    <a:pt x="1" y="222"/>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4"/>
            <p:cNvSpPr/>
            <p:nvPr/>
          </p:nvSpPr>
          <p:spPr>
            <a:xfrm>
              <a:off x="1111148" y="3045917"/>
              <a:ext cx="164571" cy="102461"/>
            </a:xfrm>
            <a:custGeom>
              <a:rect b="b" l="l" r="r" t="t"/>
              <a:pathLst>
                <a:path extrusionOk="0" h="3136" w="5037">
                  <a:moveTo>
                    <a:pt x="1" y="0"/>
                  </a:moveTo>
                  <a:lnTo>
                    <a:pt x="1" y="254"/>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4"/>
            <p:cNvSpPr/>
            <p:nvPr/>
          </p:nvSpPr>
          <p:spPr>
            <a:xfrm>
              <a:off x="1419511" y="3195133"/>
              <a:ext cx="21760" cy="28098"/>
            </a:xfrm>
            <a:custGeom>
              <a:rect b="b" l="l" r="r" t="t"/>
              <a:pathLst>
                <a:path extrusionOk="0" h="860" w="666">
                  <a:moveTo>
                    <a:pt x="187" y="0"/>
                  </a:moveTo>
                  <a:cubicBezTo>
                    <a:pt x="76" y="0"/>
                    <a:pt x="0" y="93"/>
                    <a:pt x="0" y="247"/>
                  </a:cubicBezTo>
                  <a:cubicBezTo>
                    <a:pt x="0" y="437"/>
                    <a:pt x="158" y="722"/>
                    <a:pt x="348" y="817"/>
                  </a:cubicBezTo>
                  <a:cubicBezTo>
                    <a:pt x="405" y="846"/>
                    <a:pt x="457" y="860"/>
                    <a:pt x="501" y="860"/>
                  </a:cubicBezTo>
                  <a:cubicBezTo>
                    <a:pt x="603" y="860"/>
                    <a:pt x="665" y="782"/>
                    <a:pt x="665" y="627"/>
                  </a:cubicBezTo>
                  <a:cubicBezTo>
                    <a:pt x="665" y="405"/>
                    <a:pt x="538" y="152"/>
                    <a:pt x="348" y="57"/>
                  </a:cubicBezTo>
                  <a:cubicBezTo>
                    <a:pt x="290" y="18"/>
                    <a:pt x="235" y="0"/>
                    <a:pt x="1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4"/>
            <p:cNvSpPr/>
            <p:nvPr/>
          </p:nvSpPr>
          <p:spPr>
            <a:xfrm>
              <a:off x="1467082" y="3222839"/>
              <a:ext cx="23851" cy="28523"/>
            </a:xfrm>
            <a:custGeom>
              <a:rect b="b" l="l" r="r" t="t"/>
              <a:pathLst>
                <a:path extrusionOk="0" h="873" w="730">
                  <a:moveTo>
                    <a:pt x="227" y="1"/>
                  </a:moveTo>
                  <a:cubicBezTo>
                    <a:pt x="191" y="1"/>
                    <a:pt x="157" y="11"/>
                    <a:pt x="127" y="33"/>
                  </a:cubicBezTo>
                  <a:cubicBezTo>
                    <a:pt x="1" y="96"/>
                    <a:pt x="1" y="349"/>
                    <a:pt x="127" y="571"/>
                  </a:cubicBezTo>
                  <a:cubicBezTo>
                    <a:pt x="232" y="754"/>
                    <a:pt x="401" y="872"/>
                    <a:pt x="529" y="872"/>
                  </a:cubicBezTo>
                  <a:cubicBezTo>
                    <a:pt x="555" y="872"/>
                    <a:pt x="580" y="867"/>
                    <a:pt x="602" y="856"/>
                  </a:cubicBezTo>
                  <a:cubicBezTo>
                    <a:pt x="729" y="761"/>
                    <a:pt x="729" y="539"/>
                    <a:pt x="602" y="286"/>
                  </a:cubicBezTo>
                  <a:cubicBezTo>
                    <a:pt x="505" y="115"/>
                    <a:pt x="351" y="1"/>
                    <a:pt x="22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4"/>
            <p:cNvSpPr/>
            <p:nvPr/>
          </p:nvSpPr>
          <p:spPr>
            <a:xfrm>
              <a:off x="1515732" y="3250611"/>
              <a:ext cx="21760" cy="28327"/>
            </a:xfrm>
            <a:custGeom>
              <a:rect b="b" l="l" r="r" t="t"/>
              <a:pathLst>
                <a:path extrusionOk="0" h="867" w="666">
                  <a:moveTo>
                    <a:pt x="205" y="0"/>
                  </a:moveTo>
                  <a:cubicBezTo>
                    <a:pt x="85" y="0"/>
                    <a:pt x="0" y="88"/>
                    <a:pt x="0" y="228"/>
                  </a:cubicBezTo>
                  <a:cubicBezTo>
                    <a:pt x="0" y="449"/>
                    <a:pt x="159" y="703"/>
                    <a:pt x="349" y="829"/>
                  </a:cubicBezTo>
                  <a:cubicBezTo>
                    <a:pt x="400" y="855"/>
                    <a:pt x="446" y="867"/>
                    <a:pt x="486" y="867"/>
                  </a:cubicBezTo>
                  <a:cubicBezTo>
                    <a:pt x="597" y="867"/>
                    <a:pt x="665" y="778"/>
                    <a:pt x="665" y="639"/>
                  </a:cubicBezTo>
                  <a:cubicBezTo>
                    <a:pt x="665" y="418"/>
                    <a:pt x="539" y="164"/>
                    <a:pt x="349" y="38"/>
                  </a:cubicBezTo>
                  <a:cubicBezTo>
                    <a:pt x="298" y="12"/>
                    <a:pt x="249" y="0"/>
                    <a:pt x="205"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4"/>
            <p:cNvSpPr/>
            <p:nvPr/>
          </p:nvSpPr>
          <p:spPr>
            <a:xfrm>
              <a:off x="1087363" y="3094991"/>
              <a:ext cx="487376" cy="387790"/>
            </a:xfrm>
            <a:custGeom>
              <a:rect b="b" l="l" r="r" t="t"/>
              <a:pathLst>
                <a:path extrusionOk="0" h="11869" w="14917">
                  <a:moveTo>
                    <a:pt x="244" y="1"/>
                  </a:moveTo>
                  <a:cubicBezTo>
                    <a:pt x="102" y="1"/>
                    <a:pt x="0" y="118"/>
                    <a:pt x="0" y="304"/>
                  </a:cubicBezTo>
                  <a:lnTo>
                    <a:pt x="0" y="2932"/>
                  </a:lnTo>
                  <a:cubicBezTo>
                    <a:pt x="0" y="3217"/>
                    <a:pt x="190" y="3534"/>
                    <a:pt x="412" y="3692"/>
                  </a:cubicBezTo>
                  <a:lnTo>
                    <a:pt x="14505" y="11799"/>
                  </a:lnTo>
                  <a:cubicBezTo>
                    <a:pt x="14571" y="11846"/>
                    <a:pt x="14634" y="11868"/>
                    <a:pt x="14690" y="11868"/>
                  </a:cubicBezTo>
                  <a:cubicBezTo>
                    <a:pt x="14823" y="11868"/>
                    <a:pt x="14916" y="11746"/>
                    <a:pt x="14916" y="11546"/>
                  </a:cubicBezTo>
                  <a:lnTo>
                    <a:pt x="14916" y="8949"/>
                  </a:lnTo>
                  <a:cubicBezTo>
                    <a:pt x="14916" y="8664"/>
                    <a:pt x="14726" y="8316"/>
                    <a:pt x="14505" y="8189"/>
                  </a:cubicBezTo>
                  <a:lnTo>
                    <a:pt x="412" y="50"/>
                  </a:lnTo>
                  <a:cubicBezTo>
                    <a:pt x="353" y="16"/>
                    <a:pt x="295" y="1"/>
                    <a:pt x="244"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4"/>
            <p:cNvSpPr/>
            <p:nvPr/>
          </p:nvSpPr>
          <p:spPr>
            <a:xfrm>
              <a:off x="1111148" y="3131781"/>
              <a:ext cx="164571" cy="102494"/>
            </a:xfrm>
            <a:custGeom>
              <a:rect b="b" l="l" r="r" t="t"/>
              <a:pathLst>
                <a:path extrusionOk="0" h="3137" w="5037">
                  <a:moveTo>
                    <a:pt x="1" y="1"/>
                  </a:moveTo>
                  <a:lnTo>
                    <a:pt x="1" y="254"/>
                  </a:lnTo>
                  <a:lnTo>
                    <a:pt x="5036" y="3136"/>
                  </a:lnTo>
                  <a:lnTo>
                    <a:pt x="5036" y="2915"/>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4"/>
            <p:cNvSpPr/>
            <p:nvPr/>
          </p:nvSpPr>
          <p:spPr>
            <a:xfrm>
              <a:off x="1111148" y="3158703"/>
              <a:ext cx="164571" cy="102461"/>
            </a:xfrm>
            <a:custGeom>
              <a:rect b="b" l="l" r="r" t="t"/>
              <a:pathLst>
                <a:path extrusionOk="0" h="3136" w="5037">
                  <a:moveTo>
                    <a:pt x="1" y="0"/>
                  </a:moveTo>
                  <a:lnTo>
                    <a:pt x="1" y="222"/>
                  </a:lnTo>
                  <a:lnTo>
                    <a:pt x="5036" y="3136"/>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4"/>
            <p:cNvSpPr/>
            <p:nvPr/>
          </p:nvSpPr>
          <p:spPr>
            <a:xfrm>
              <a:off x="1111148" y="3184579"/>
              <a:ext cx="164571" cy="102461"/>
            </a:xfrm>
            <a:custGeom>
              <a:rect b="b" l="l" r="r" t="t"/>
              <a:pathLst>
                <a:path extrusionOk="0" h="3136" w="5037">
                  <a:moveTo>
                    <a:pt x="1" y="0"/>
                  </a:moveTo>
                  <a:lnTo>
                    <a:pt x="1" y="253"/>
                  </a:lnTo>
                  <a:lnTo>
                    <a:pt x="5036" y="3135"/>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4"/>
            <p:cNvSpPr/>
            <p:nvPr/>
          </p:nvSpPr>
          <p:spPr>
            <a:xfrm>
              <a:off x="1418466" y="3333566"/>
              <a:ext cx="23818" cy="28490"/>
            </a:xfrm>
            <a:custGeom>
              <a:rect b="b" l="l" r="r" t="t"/>
              <a:pathLst>
                <a:path extrusionOk="0" h="872" w="729">
                  <a:moveTo>
                    <a:pt x="227" y="0"/>
                  </a:moveTo>
                  <a:cubicBezTo>
                    <a:pt x="190" y="0"/>
                    <a:pt x="156" y="10"/>
                    <a:pt x="127" y="32"/>
                  </a:cubicBezTo>
                  <a:cubicBezTo>
                    <a:pt x="0" y="95"/>
                    <a:pt x="0" y="349"/>
                    <a:pt x="127" y="570"/>
                  </a:cubicBezTo>
                  <a:cubicBezTo>
                    <a:pt x="258" y="753"/>
                    <a:pt x="410" y="872"/>
                    <a:pt x="531" y="872"/>
                  </a:cubicBezTo>
                  <a:cubicBezTo>
                    <a:pt x="556" y="872"/>
                    <a:pt x="580" y="867"/>
                    <a:pt x="602" y="855"/>
                  </a:cubicBezTo>
                  <a:cubicBezTo>
                    <a:pt x="729" y="760"/>
                    <a:pt x="729" y="507"/>
                    <a:pt x="602" y="285"/>
                  </a:cubicBezTo>
                  <a:cubicBezTo>
                    <a:pt x="504" y="115"/>
                    <a:pt x="350"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4"/>
            <p:cNvSpPr/>
            <p:nvPr/>
          </p:nvSpPr>
          <p:spPr>
            <a:xfrm>
              <a:off x="1467082" y="3360978"/>
              <a:ext cx="23851" cy="28490"/>
            </a:xfrm>
            <a:custGeom>
              <a:rect b="b" l="l" r="r" t="t"/>
              <a:pathLst>
                <a:path extrusionOk="0" h="872" w="730">
                  <a:moveTo>
                    <a:pt x="201" y="0"/>
                  </a:moveTo>
                  <a:cubicBezTo>
                    <a:pt x="174" y="0"/>
                    <a:pt x="150" y="5"/>
                    <a:pt x="127" y="16"/>
                  </a:cubicBezTo>
                  <a:cubicBezTo>
                    <a:pt x="1" y="111"/>
                    <a:pt x="1" y="365"/>
                    <a:pt x="127" y="587"/>
                  </a:cubicBezTo>
                  <a:cubicBezTo>
                    <a:pt x="225" y="757"/>
                    <a:pt x="379" y="872"/>
                    <a:pt x="503" y="872"/>
                  </a:cubicBezTo>
                  <a:cubicBezTo>
                    <a:pt x="539" y="872"/>
                    <a:pt x="573" y="862"/>
                    <a:pt x="602" y="840"/>
                  </a:cubicBezTo>
                  <a:cubicBezTo>
                    <a:pt x="729" y="777"/>
                    <a:pt x="729" y="523"/>
                    <a:pt x="602" y="301"/>
                  </a:cubicBezTo>
                  <a:cubicBezTo>
                    <a:pt x="498" y="118"/>
                    <a:pt x="329" y="0"/>
                    <a:pt x="201"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4"/>
            <p:cNvSpPr/>
            <p:nvPr/>
          </p:nvSpPr>
          <p:spPr>
            <a:xfrm>
              <a:off x="1515732" y="3389077"/>
              <a:ext cx="21760" cy="28490"/>
            </a:xfrm>
            <a:custGeom>
              <a:rect b="b" l="l" r="r" t="t"/>
              <a:pathLst>
                <a:path extrusionOk="0" h="872" w="666">
                  <a:moveTo>
                    <a:pt x="190" y="0"/>
                  </a:moveTo>
                  <a:cubicBezTo>
                    <a:pt x="78" y="0"/>
                    <a:pt x="0" y="78"/>
                    <a:pt x="0" y="233"/>
                  </a:cubicBezTo>
                  <a:cubicBezTo>
                    <a:pt x="0" y="455"/>
                    <a:pt x="159" y="708"/>
                    <a:pt x="349" y="835"/>
                  </a:cubicBezTo>
                  <a:cubicBezTo>
                    <a:pt x="398" y="860"/>
                    <a:pt x="444" y="872"/>
                    <a:pt x="483" y="872"/>
                  </a:cubicBezTo>
                  <a:cubicBezTo>
                    <a:pt x="596" y="872"/>
                    <a:pt x="665" y="777"/>
                    <a:pt x="665" y="613"/>
                  </a:cubicBezTo>
                  <a:cubicBezTo>
                    <a:pt x="665" y="423"/>
                    <a:pt x="539" y="138"/>
                    <a:pt x="349" y="43"/>
                  </a:cubicBezTo>
                  <a:cubicBezTo>
                    <a:pt x="292" y="15"/>
                    <a:pt x="237" y="0"/>
                    <a:pt x="190"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4"/>
            <p:cNvSpPr/>
            <p:nvPr/>
          </p:nvSpPr>
          <p:spPr>
            <a:xfrm>
              <a:off x="1087363" y="3233458"/>
              <a:ext cx="487376" cy="387529"/>
            </a:xfrm>
            <a:custGeom>
              <a:rect b="b" l="l" r="r" t="t"/>
              <a:pathLst>
                <a:path extrusionOk="0" h="11861" w="14917">
                  <a:moveTo>
                    <a:pt x="230" y="1"/>
                  </a:moveTo>
                  <a:cubicBezTo>
                    <a:pt x="96" y="1"/>
                    <a:pt x="0" y="107"/>
                    <a:pt x="0" y="309"/>
                  </a:cubicBezTo>
                  <a:lnTo>
                    <a:pt x="0" y="2938"/>
                  </a:lnTo>
                  <a:cubicBezTo>
                    <a:pt x="0" y="3223"/>
                    <a:pt x="190" y="3539"/>
                    <a:pt x="412" y="3698"/>
                  </a:cubicBezTo>
                  <a:lnTo>
                    <a:pt x="14505" y="11805"/>
                  </a:lnTo>
                  <a:cubicBezTo>
                    <a:pt x="14569" y="11842"/>
                    <a:pt x="14631" y="11860"/>
                    <a:pt x="14687" y="11860"/>
                  </a:cubicBezTo>
                  <a:cubicBezTo>
                    <a:pt x="14821" y="11860"/>
                    <a:pt x="14916" y="11754"/>
                    <a:pt x="14916" y="11552"/>
                  </a:cubicBezTo>
                  <a:lnTo>
                    <a:pt x="14916" y="8923"/>
                  </a:lnTo>
                  <a:cubicBezTo>
                    <a:pt x="14916" y="8670"/>
                    <a:pt x="14726" y="8321"/>
                    <a:pt x="14505" y="8195"/>
                  </a:cubicBezTo>
                  <a:lnTo>
                    <a:pt x="412" y="56"/>
                  </a:lnTo>
                  <a:cubicBezTo>
                    <a:pt x="347" y="19"/>
                    <a:pt x="285" y="1"/>
                    <a:pt x="230"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4"/>
            <p:cNvSpPr/>
            <p:nvPr/>
          </p:nvSpPr>
          <p:spPr>
            <a:xfrm>
              <a:off x="1111148" y="3270443"/>
              <a:ext cx="164571" cy="102461"/>
            </a:xfrm>
            <a:custGeom>
              <a:rect b="b" l="l" r="r" t="t"/>
              <a:pathLst>
                <a:path extrusionOk="0" h="3136" w="5037">
                  <a:moveTo>
                    <a:pt x="1" y="1"/>
                  </a:moveTo>
                  <a:lnTo>
                    <a:pt x="1" y="222"/>
                  </a:lnTo>
                  <a:lnTo>
                    <a:pt x="5036" y="3136"/>
                  </a:lnTo>
                  <a:lnTo>
                    <a:pt x="5036" y="2882"/>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4"/>
            <p:cNvSpPr/>
            <p:nvPr/>
          </p:nvSpPr>
          <p:spPr>
            <a:xfrm>
              <a:off x="1111148" y="3296319"/>
              <a:ext cx="164571" cy="102461"/>
            </a:xfrm>
            <a:custGeom>
              <a:rect b="b" l="l" r="r" t="t"/>
              <a:pathLst>
                <a:path extrusionOk="0" h="3136" w="5037">
                  <a:moveTo>
                    <a:pt x="1" y="0"/>
                  </a:moveTo>
                  <a:lnTo>
                    <a:pt x="1" y="254"/>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4"/>
            <p:cNvSpPr/>
            <p:nvPr/>
          </p:nvSpPr>
          <p:spPr>
            <a:xfrm>
              <a:off x="1111148" y="3323209"/>
              <a:ext cx="164571" cy="102461"/>
            </a:xfrm>
            <a:custGeom>
              <a:rect b="b" l="l" r="r" t="t"/>
              <a:pathLst>
                <a:path extrusionOk="0" h="3136" w="5037">
                  <a:moveTo>
                    <a:pt x="1" y="1"/>
                  </a:moveTo>
                  <a:lnTo>
                    <a:pt x="1" y="222"/>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4"/>
            <p:cNvSpPr/>
            <p:nvPr/>
          </p:nvSpPr>
          <p:spPr>
            <a:xfrm>
              <a:off x="1418466" y="3471673"/>
              <a:ext cx="23818" cy="28523"/>
            </a:xfrm>
            <a:custGeom>
              <a:rect b="b" l="l" r="r" t="t"/>
              <a:pathLst>
                <a:path extrusionOk="0" h="873" w="729">
                  <a:moveTo>
                    <a:pt x="201" y="1"/>
                  </a:moveTo>
                  <a:cubicBezTo>
                    <a:pt x="174" y="1"/>
                    <a:pt x="149" y="6"/>
                    <a:pt x="127" y="17"/>
                  </a:cubicBezTo>
                  <a:cubicBezTo>
                    <a:pt x="0" y="112"/>
                    <a:pt x="0" y="334"/>
                    <a:pt x="127" y="587"/>
                  </a:cubicBezTo>
                  <a:cubicBezTo>
                    <a:pt x="249" y="758"/>
                    <a:pt x="390" y="872"/>
                    <a:pt x="506" y="872"/>
                  </a:cubicBezTo>
                  <a:cubicBezTo>
                    <a:pt x="541" y="872"/>
                    <a:pt x="573" y="862"/>
                    <a:pt x="602" y="840"/>
                  </a:cubicBezTo>
                  <a:cubicBezTo>
                    <a:pt x="729" y="777"/>
                    <a:pt x="729" y="524"/>
                    <a:pt x="602" y="302"/>
                  </a:cubicBezTo>
                  <a:cubicBezTo>
                    <a:pt x="497" y="119"/>
                    <a:pt x="328"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4"/>
            <p:cNvSpPr/>
            <p:nvPr/>
          </p:nvSpPr>
          <p:spPr>
            <a:xfrm>
              <a:off x="1468128" y="3499804"/>
              <a:ext cx="21760" cy="28098"/>
            </a:xfrm>
            <a:custGeom>
              <a:rect b="b" l="l" r="r" t="t"/>
              <a:pathLst>
                <a:path extrusionOk="0" h="860" w="666">
                  <a:moveTo>
                    <a:pt x="165" y="0"/>
                  </a:moveTo>
                  <a:cubicBezTo>
                    <a:pt x="63" y="0"/>
                    <a:pt x="0" y="78"/>
                    <a:pt x="0" y="233"/>
                  </a:cubicBezTo>
                  <a:cubicBezTo>
                    <a:pt x="0" y="454"/>
                    <a:pt x="127" y="708"/>
                    <a:pt x="317" y="803"/>
                  </a:cubicBezTo>
                  <a:cubicBezTo>
                    <a:pt x="375" y="842"/>
                    <a:pt x="430" y="860"/>
                    <a:pt x="479" y="860"/>
                  </a:cubicBezTo>
                  <a:cubicBezTo>
                    <a:pt x="589" y="860"/>
                    <a:pt x="666" y="767"/>
                    <a:pt x="666" y="613"/>
                  </a:cubicBezTo>
                  <a:cubicBezTo>
                    <a:pt x="666" y="391"/>
                    <a:pt x="507" y="138"/>
                    <a:pt x="317" y="43"/>
                  </a:cubicBezTo>
                  <a:cubicBezTo>
                    <a:pt x="260" y="14"/>
                    <a:pt x="209" y="0"/>
                    <a:pt x="165"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4"/>
            <p:cNvSpPr/>
            <p:nvPr/>
          </p:nvSpPr>
          <p:spPr>
            <a:xfrm>
              <a:off x="1514686" y="3527477"/>
              <a:ext cx="23818" cy="28066"/>
            </a:xfrm>
            <a:custGeom>
              <a:rect b="b" l="l" r="r" t="t"/>
              <a:pathLst>
                <a:path extrusionOk="0" h="859" w="729">
                  <a:moveTo>
                    <a:pt x="213" y="0"/>
                  </a:moveTo>
                  <a:cubicBezTo>
                    <a:pt x="182" y="0"/>
                    <a:pt x="153" y="6"/>
                    <a:pt x="127" y="19"/>
                  </a:cubicBezTo>
                  <a:cubicBezTo>
                    <a:pt x="1" y="82"/>
                    <a:pt x="1" y="336"/>
                    <a:pt x="127" y="558"/>
                  </a:cubicBezTo>
                  <a:cubicBezTo>
                    <a:pt x="232" y="741"/>
                    <a:pt x="401" y="859"/>
                    <a:pt x="528" y="859"/>
                  </a:cubicBezTo>
                  <a:cubicBezTo>
                    <a:pt x="555" y="859"/>
                    <a:pt x="580" y="854"/>
                    <a:pt x="602" y="843"/>
                  </a:cubicBezTo>
                  <a:cubicBezTo>
                    <a:pt x="729" y="779"/>
                    <a:pt x="729" y="526"/>
                    <a:pt x="602" y="304"/>
                  </a:cubicBezTo>
                  <a:cubicBezTo>
                    <a:pt x="501" y="101"/>
                    <a:pt x="339" y="0"/>
                    <a:pt x="213"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14"/>
            <p:cNvSpPr/>
            <p:nvPr/>
          </p:nvSpPr>
          <p:spPr>
            <a:xfrm>
              <a:off x="1087363" y="3371662"/>
              <a:ext cx="487376" cy="387953"/>
            </a:xfrm>
            <a:custGeom>
              <a:rect b="b" l="l" r="r" t="t"/>
              <a:pathLst>
                <a:path extrusionOk="0" h="11874" w="14917">
                  <a:moveTo>
                    <a:pt x="227" y="1"/>
                  </a:moveTo>
                  <a:cubicBezTo>
                    <a:pt x="94" y="1"/>
                    <a:pt x="0" y="123"/>
                    <a:pt x="0" y="323"/>
                  </a:cubicBezTo>
                  <a:lnTo>
                    <a:pt x="0" y="2951"/>
                  </a:lnTo>
                  <a:cubicBezTo>
                    <a:pt x="0" y="3205"/>
                    <a:pt x="190" y="3553"/>
                    <a:pt x="412" y="3680"/>
                  </a:cubicBezTo>
                  <a:lnTo>
                    <a:pt x="14505" y="11819"/>
                  </a:lnTo>
                  <a:cubicBezTo>
                    <a:pt x="14569" y="11856"/>
                    <a:pt x="14631" y="11874"/>
                    <a:pt x="14687" y="11874"/>
                  </a:cubicBezTo>
                  <a:cubicBezTo>
                    <a:pt x="14821" y="11874"/>
                    <a:pt x="14916" y="11767"/>
                    <a:pt x="14916" y="11565"/>
                  </a:cubicBezTo>
                  <a:lnTo>
                    <a:pt x="14916" y="8937"/>
                  </a:lnTo>
                  <a:cubicBezTo>
                    <a:pt x="14916" y="8652"/>
                    <a:pt x="14726" y="8335"/>
                    <a:pt x="14505" y="8177"/>
                  </a:cubicBezTo>
                  <a:lnTo>
                    <a:pt x="412" y="69"/>
                  </a:lnTo>
                  <a:cubicBezTo>
                    <a:pt x="346" y="22"/>
                    <a:pt x="283" y="1"/>
                    <a:pt x="22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14"/>
            <p:cNvSpPr/>
            <p:nvPr/>
          </p:nvSpPr>
          <p:spPr>
            <a:xfrm>
              <a:off x="1111148" y="3409105"/>
              <a:ext cx="164571" cy="102461"/>
            </a:xfrm>
            <a:custGeom>
              <a:rect b="b" l="l" r="r" t="t"/>
              <a:pathLst>
                <a:path extrusionOk="0" h="3136" w="5037">
                  <a:moveTo>
                    <a:pt x="1" y="0"/>
                  </a:moveTo>
                  <a:lnTo>
                    <a:pt x="1" y="222"/>
                  </a:lnTo>
                  <a:lnTo>
                    <a:pt x="5036" y="3135"/>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4"/>
            <p:cNvSpPr/>
            <p:nvPr/>
          </p:nvSpPr>
          <p:spPr>
            <a:xfrm>
              <a:off x="1111148" y="3434949"/>
              <a:ext cx="164571" cy="102494"/>
            </a:xfrm>
            <a:custGeom>
              <a:rect b="b" l="l" r="r" t="t"/>
              <a:pathLst>
                <a:path extrusionOk="0" h="3137" w="5037">
                  <a:moveTo>
                    <a:pt x="1" y="1"/>
                  </a:moveTo>
                  <a:lnTo>
                    <a:pt x="1" y="223"/>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4"/>
            <p:cNvSpPr/>
            <p:nvPr/>
          </p:nvSpPr>
          <p:spPr>
            <a:xfrm>
              <a:off x="1111148" y="3461871"/>
              <a:ext cx="164571" cy="102461"/>
            </a:xfrm>
            <a:custGeom>
              <a:rect b="b" l="l" r="r" t="t"/>
              <a:pathLst>
                <a:path extrusionOk="0" h="3136" w="5037">
                  <a:moveTo>
                    <a:pt x="1" y="0"/>
                  </a:moveTo>
                  <a:lnTo>
                    <a:pt x="1" y="222"/>
                  </a:lnTo>
                  <a:lnTo>
                    <a:pt x="5036" y="3136"/>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4"/>
            <p:cNvSpPr/>
            <p:nvPr/>
          </p:nvSpPr>
          <p:spPr>
            <a:xfrm>
              <a:off x="1418466" y="3610335"/>
              <a:ext cx="23818" cy="28000"/>
            </a:xfrm>
            <a:custGeom>
              <a:rect b="b" l="l" r="r" t="t"/>
              <a:pathLst>
                <a:path extrusionOk="0" h="857" w="729">
                  <a:moveTo>
                    <a:pt x="201" y="0"/>
                  </a:moveTo>
                  <a:cubicBezTo>
                    <a:pt x="174" y="0"/>
                    <a:pt x="149" y="6"/>
                    <a:pt x="127" y="17"/>
                  </a:cubicBezTo>
                  <a:cubicBezTo>
                    <a:pt x="0" y="80"/>
                    <a:pt x="0" y="333"/>
                    <a:pt x="127" y="555"/>
                  </a:cubicBezTo>
                  <a:cubicBezTo>
                    <a:pt x="258" y="738"/>
                    <a:pt x="410" y="856"/>
                    <a:pt x="531" y="856"/>
                  </a:cubicBezTo>
                  <a:cubicBezTo>
                    <a:pt x="556" y="856"/>
                    <a:pt x="580" y="851"/>
                    <a:pt x="602" y="840"/>
                  </a:cubicBezTo>
                  <a:cubicBezTo>
                    <a:pt x="729" y="777"/>
                    <a:pt x="729" y="523"/>
                    <a:pt x="602" y="302"/>
                  </a:cubicBezTo>
                  <a:cubicBezTo>
                    <a:pt x="497" y="119"/>
                    <a:pt x="328" y="0"/>
                    <a:pt x="2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4"/>
            <p:cNvSpPr/>
            <p:nvPr/>
          </p:nvSpPr>
          <p:spPr>
            <a:xfrm>
              <a:off x="1467082" y="3637747"/>
              <a:ext cx="23851" cy="28523"/>
            </a:xfrm>
            <a:custGeom>
              <a:rect b="b" l="l" r="r" t="t"/>
              <a:pathLst>
                <a:path extrusionOk="0" h="873" w="730">
                  <a:moveTo>
                    <a:pt x="227" y="1"/>
                  </a:moveTo>
                  <a:cubicBezTo>
                    <a:pt x="191" y="1"/>
                    <a:pt x="157" y="11"/>
                    <a:pt x="127" y="33"/>
                  </a:cubicBezTo>
                  <a:cubicBezTo>
                    <a:pt x="1" y="96"/>
                    <a:pt x="1" y="349"/>
                    <a:pt x="127" y="571"/>
                  </a:cubicBezTo>
                  <a:cubicBezTo>
                    <a:pt x="232" y="754"/>
                    <a:pt x="401" y="872"/>
                    <a:pt x="529" y="872"/>
                  </a:cubicBezTo>
                  <a:cubicBezTo>
                    <a:pt x="555" y="872"/>
                    <a:pt x="580" y="867"/>
                    <a:pt x="602" y="856"/>
                  </a:cubicBezTo>
                  <a:cubicBezTo>
                    <a:pt x="729" y="761"/>
                    <a:pt x="729" y="539"/>
                    <a:pt x="602" y="286"/>
                  </a:cubicBezTo>
                  <a:cubicBezTo>
                    <a:pt x="505" y="115"/>
                    <a:pt x="351" y="1"/>
                    <a:pt x="227"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4"/>
            <p:cNvSpPr/>
            <p:nvPr/>
          </p:nvSpPr>
          <p:spPr>
            <a:xfrm>
              <a:off x="1514686" y="3665682"/>
              <a:ext cx="23818" cy="28523"/>
            </a:xfrm>
            <a:custGeom>
              <a:rect b="b" l="l" r="r" t="t"/>
              <a:pathLst>
                <a:path extrusionOk="0" h="873" w="729">
                  <a:moveTo>
                    <a:pt x="227" y="1"/>
                  </a:moveTo>
                  <a:cubicBezTo>
                    <a:pt x="190" y="1"/>
                    <a:pt x="156" y="11"/>
                    <a:pt x="127" y="33"/>
                  </a:cubicBezTo>
                  <a:cubicBezTo>
                    <a:pt x="1" y="96"/>
                    <a:pt x="1" y="349"/>
                    <a:pt x="127" y="571"/>
                  </a:cubicBezTo>
                  <a:cubicBezTo>
                    <a:pt x="232" y="754"/>
                    <a:pt x="401" y="872"/>
                    <a:pt x="528" y="872"/>
                  </a:cubicBezTo>
                  <a:cubicBezTo>
                    <a:pt x="555" y="872"/>
                    <a:pt x="580" y="867"/>
                    <a:pt x="602" y="856"/>
                  </a:cubicBezTo>
                  <a:cubicBezTo>
                    <a:pt x="729" y="761"/>
                    <a:pt x="729" y="539"/>
                    <a:pt x="602" y="286"/>
                  </a:cubicBezTo>
                  <a:cubicBezTo>
                    <a:pt x="505" y="115"/>
                    <a:pt x="351" y="1"/>
                    <a:pt x="227" y="1"/>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4"/>
            <p:cNvSpPr/>
            <p:nvPr/>
          </p:nvSpPr>
          <p:spPr>
            <a:xfrm>
              <a:off x="1087363" y="3510324"/>
              <a:ext cx="487376" cy="387757"/>
            </a:xfrm>
            <a:custGeom>
              <a:rect b="b" l="l" r="r" t="t"/>
              <a:pathLst>
                <a:path extrusionOk="0" h="11868" w="14917">
                  <a:moveTo>
                    <a:pt x="227" y="0"/>
                  </a:moveTo>
                  <a:cubicBezTo>
                    <a:pt x="94" y="0"/>
                    <a:pt x="0" y="122"/>
                    <a:pt x="0" y="322"/>
                  </a:cubicBezTo>
                  <a:lnTo>
                    <a:pt x="0" y="2919"/>
                  </a:lnTo>
                  <a:cubicBezTo>
                    <a:pt x="0" y="3204"/>
                    <a:pt x="190" y="3553"/>
                    <a:pt x="412" y="3679"/>
                  </a:cubicBezTo>
                  <a:lnTo>
                    <a:pt x="14505" y="11818"/>
                  </a:lnTo>
                  <a:cubicBezTo>
                    <a:pt x="14564" y="11852"/>
                    <a:pt x="14621" y="11868"/>
                    <a:pt x="14673" y="11868"/>
                  </a:cubicBezTo>
                  <a:cubicBezTo>
                    <a:pt x="14815" y="11868"/>
                    <a:pt x="14916" y="11750"/>
                    <a:pt x="14916" y="11565"/>
                  </a:cubicBezTo>
                  <a:lnTo>
                    <a:pt x="14916" y="8936"/>
                  </a:lnTo>
                  <a:cubicBezTo>
                    <a:pt x="14916" y="8651"/>
                    <a:pt x="14726" y="8335"/>
                    <a:pt x="14505" y="8176"/>
                  </a:cubicBezTo>
                  <a:lnTo>
                    <a:pt x="412" y="69"/>
                  </a:lnTo>
                  <a:cubicBezTo>
                    <a:pt x="346" y="22"/>
                    <a:pt x="283" y="0"/>
                    <a:pt x="227"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4"/>
            <p:cNvSpPr/>
            <p:nvPr/>
          </p:nvSpPr>
          <p:spPr>
            <a:xfrm>
              <a:off x="1111148" y="3546721"/>
              <a:ext cx="164571" cy="102461"/>
            </a:xfrm>
            <a:custGeom>
              <a:rect b="b" l="l" r="r" t="t"/>
              <a:pathLst>
                <a:path extrusionOk="0" h="3136" w="5037">
                  <a:moveTo>
                    <a:pt x="1" y="0"/>
                  </a:moveTo>
                  <a:lnTo>
                    <a:pt x="1" y="254"/>
                  </a:lnTo>
                  <a:lnTo>
                    <a:pt x="5036" y="3135"/>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4"/>
            <p:cNvSpPr/>
            <p:nvPr/>
          </p:nvSpPr>
          <p:spPr>
            <a:xfrm>
              <a:off x="1111148" y="3573611"/>
              <a:ext cx="164571" cy="102461"/>
            </a:xfrm>
            <a:custGeom>
              <a:rect b="b" l="l" r="r" t="t"/>
              <a:pathLst>
                <a:path extrusionOk="0" h="3136" w="5037">
                  <a:moveTo>
                    <a:pt x="1" y="1"/>
                  </a:moveTo>
                  <a:lnTo>
                    <a:pt x="1" y="222"/>
                  </a:lnTo>
                  <a:lnTo>
                    <a:pt x="5036" y="3136"/>
                  </a:lnTo>
                  <a:lnTo>
                    <a:pt x="5036" y="2882"/>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4"/>
            <p:cNvSpPr/>
            <p:nvPr/>
          </p:nvSpPr>
          <p:spPr>
            <a:xfrm>
              <a:off x="1111148" y="3599488"/>
              <a:ext cx="164571" cy="102461"/>
            </a:xfrm>
            <a:custGeom>
              <a:rect b="b" l="l" r="r" t="t"/>
              <a:pathLst>
                <a:path extrusionOk="0" h="3136" w="5037">
                  <a:moveTo>
                    <a:pt x="1" y="0"/>
                  </a:moveTo>
                  <a:lnTo>
                    <a:pt x="1" y="254"/>
                  </a:lnTo>
                  <a:lnTo>
                    <a:pt x="5036" y="3136"/>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4"/>
            <p:cNvSpPr/>
            <p:nvPr/>
          </p:nvSpPr>
          <p:spPr>
            <a:xfrm>
              <a:off x="1419511" y="3748703"/>
              <a:ext cx="21760" cy="28098"/>
            </a:xfrm>
            <a:custGeom>
              <a:rect b="b" l="l" r="r" t="t"/>
              <a:pathLst>
                <a:path extrusionOk="0" h="860" w="666">
                  <a:moveTo>
                    <a:pt x="187" y="0"/>
                  </a:moveTo>
                  <a:cubicBezTo>
                    <a:pt x="76" y="0"/>
                    <a:pt x="0" y="93"/>
                    <a:pt x="0" y="247"/>
                  </a:cubicBezTo>
                  <a:cubicBezTo>
                    <a:pt x="0" y="469"/>
                    <a:pt x="158" y="722"/>
                    <a:pt x="348" y="817"/>
                  </a:cubicBezTo>
                  <a:cubicBezTo>
                    <a:pt x="405" y="846"/>
                    <a:pt x="457" y="860"/>
                    <a:pt x="501" y="860"/>
                  </a:cubicBezTo>
                  <a:cubicBezTo>
                    <a:pt x="603" y="860"/>
                    <a:pt x="665" y="782"/>
                    <a:pt x="665" y="627"/>
                  </a:cubicBezTo>
                  <a:cubicBezTo>
                    <a:pt x="665" y="405"/>
                    <a:pt x="538" y="152"/>
                    <a:pt x="348" y="57"/>
                  </a:cubicBezTo>
                  <a:cubicBezTo>
                    <a:pt x="290" y="18"/>
                    <a:pt x="235" y="0"/>
                    <a:pt x="1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4"/>
            <p:cNvSpPr/>
            <p:nvPr/>
          </p:nvSpPr>
          <p:spPr>
            <a:xfrm>
              <a:off x="1467082" y="3776409"/>
              <a:ext cx="23851" cy="28523"/>
            </a:xfrm>
            <a:custGeom>
              <a:rect b="b" l="l" r="r" t="t"/>
              <a:pathLst>
                <a:path extrusionOk="0" h="873" w="730">
                  <a:moveTo>
                    <a:pt x="227" y="0"/>
                  </a:moveTo>
                  <a:cubicBezTo>
                    <a:pt x="191" y="0"/>
                    <a:pt x="157" y="11"/>
                    <a:pt x="127" y="32"/>
                  </a:cubicBezTo>
                  <a:cubicBezTo>
                    <a:pt x="1" y="96"/>
                    <a:pt x="1" y="349"/>
                    <a:pt x="127" y="571"/>
                  </a:cubicBezTo>
                  <a:cubicBezTo>
                    <a:pt x="232" y="754"/>
                    <a:pt x="401" y="872"/>
                    <a:pt x="529" y="872"/>
                  </a:cubicBezTo>
                  <a:cubicBezTo>
                    <a:pt x="555" y="872"/>
                    <a:pt x="580" y="867"/>
                    <a:pt x="602" y="856"/>
                  </a:cubicBezTo>
                  <a:cubicBezTo>
                    <a:pt x="729" y="761"/>
                    <a:pt x="729" y="507"/>
                    <a:pt x="602" y="286"/>
                  </a:cubicBezTo>
                  <a:cubicBezTo>
                    <a:pt x="505" y="115"/>
                    <a:pt x="351" y="0"/>
                    <a:pt x="227"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4"/>
            <p:cNvSpPr/>
            <p:nvPr/>
          </p:nvSpPr>
          <p:spPr>
            <a:xfrm>
              <a:off x="1515732" y="3804181"/>
              <a:ext cx="21760" cy="28327"/>
            </a:xfrm>
            <a:custGeom>
              <a:rect b="b" l="l" r="r" t="t"/>
              <a:pathLst>
                <a:path extrusionOk="0" h="867" w="666">
                  <a:moveTo>
                    <a:pt x="205" y="0"/>
                  </a:moveTo>
                  <a:cubicBezTo>
                    <a:pt x="85" y="0"/>
                    <a:pt x="0" y="88"/>
                    <a:pt x="0" y="227"/>
                  </a:cubicBezTo>
                  <a:cubicBezTo>
                    <a:pt x="0" y="449"/>
                    <a:pt x="159" y="702"/>
                    <a:pt x="349" y="829"/>
                  </a:cubicBezTo>
                  <a:cubicBezTo>
                    <a:pt x="400" y="855"/>
                    <a:pt x="446" y="866"/>
                    <a:pt x="486" y="866"/>
                  </a:cubicBezTo>
                  <a:cubicBezTo>
                    <a:pt x="597" y="866"/>
                    <a:pt x="665" y="778"/>
                    <a:pt x="665" y="639"/>
                  </a:cubicBezTo>
                  <a:cubicBezTo>
                    <a:pt x="665" y="417"/>
                    <a:pt x="539" y="164"/>
                    <a:pt x="349" y="37"/>
                  </a:cubicBezTo>
                  <a:cubicBezTo>
                    <a:pt x="298" y="12"/>
                    <a:pt x="249" y="0"/>
                    <a:pt x="205"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4"/>
            <p:cNvSpPr/>
            <p:nvPr/>
          </p:nvSpPr>
          <p:spPr>
            <a:xfrm>
              <a:off x="1087363" y="3648562"/>
              <a:ext cx="487376" cy="387790"/>
            </a:xfrm>
            <a:custGeom>
              <a:rect b="b" l="l" r="r" t="t"/>
              <a:pathLst>
                <a:path extrusionOk="0" h="11869" w="14917">
                  <a:moveTo>
                    <a:pt x="244" y="0"/>
                  </a:moveTo>
                  <a:cubicBezTo>
                    <a:pt x="102" y="0"/>
                    <a:pt x="0" y="118"/>
                    <a:pt x="0" y="303"/>
                  </a:cubicBezTo>
                  <a:lnTo>
                    <a:pt x="0" y="2932"/>
                  </a:lnTo>
                  <a:cubicBezTo>
                    <a:pt x="0" y="3217"/>
                    <a:pt x="190" y="3534"/>
                    <a:pt x="412" y="3692"/>
                  </a:cubicBezTo>
                  <a:lnTo>
                    <a:pt x="14505" y="11799"/>
                  </a:lnTo>
                  <a:cubicBezTo>
                    <a:pt x="14571" y="11846"/>
                    <a:pt x="14634" y="11868"/>
                    <a:pt x="14690" y="11868"/>
                  </a:cubicBezTo>
                  <a:cubicBezTo>
                    <a:pt x="14823" y="11868"/>
                    <a:pt x="14916" y="11746"/>
                    <a:pt x="14916" y="11546"/>
                  </a:cubicBezTo>
                  <a:lnTo>
                    <a:pt x="14916" y="8949"/>
                  </a:lnTo>
                  <a:cubicBezTo>
                    <a:pt x="14916" y="8664"/>
                    <a:pt x="14726" y="8316"/>
                    <a:pt x="14505" y="8189"/>
                  </a:cubicBezTo>
                  <a:lnTo>
                    <a:pt x="412" y="50"/>
                  </a:lnTo>
                  <a:cubicBezTo>
                    <a:pt x="353" y="16"/>
                    <a:pt x="295" y="0"/>
                    <a:pt x="244"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4"/>
            <p:cNvSpPr/>
            <p:nvPr/>
          </p:nvSpPr>
          <p:spPr>
            <a:xfrm>
              <a:off x="1111148" y="3685351"/>
              <a:ext cx="164571" cy="102494"/>
            </a:xfrm>
            <a:custGeom>
              <a:rect b="b" l="l" r="r" t="t"/>
              <a:pathLst>
                <a:path extrusionOk="0" h="3137" w="5037">
                  <a:moveTo>
                    <a:pt x="1" y="1"/>
                  </a:moveTo>
                  <a:lnTo>
                    <a:pt x="1" y="254"/>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4"/>
            <p:cNvSpPr/>
            <p:nvPr/>
          </p:nvSpPr>
          <p:spPr>
            <a:xfrm>
              <a:off x="1111148" y="3712273"/>
              <a:ext cx="164571" cy="102461"/>
            </a:xfrm>
            <a:custGeom>
              <a:rect b="b" l="l" r="r" t="t"/>
              <a:pathLst>
                <a:path extrusionOk="0" h="3136" w="5037">
                  <a:moveTo>
                    <a:pt x="1" y="0"/>
                  </a:moveTo>
                  <a:lnTo>
                    <a:pt x="1" y="222"/>
                  </a:lnTo>
                  <a:lnTo>
                    <a:pt x="5036" y="3135"/>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4"/>
            <p:cNvSpPr/>
            <p:nvPr/>
          </p:nvSpPr>
          <p:spPr>
            <a:xfrm>
              <a:off x="1111148" y="3738117"/>
              <a:ext cx="164571" cy="102494"/>
            </a:xfrm>
            <a:custGeom>
              <a:rect b="b" l="l" r="r" t="t"/>
              <a:pathLst>
                <a:path extrusionOk="0" h="3137" w="5037">
                  <a:moveTo>
                    <a:pt x="1" y="1"/>
                  </a:moveTo>
                  <a:lnTo>
                    <a:pt x="1" y="223"/>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4"/>
            <p:cNvSpPr/>
            <p:nvPr/>
          </p:nvSpPr>
          <p:spPr>
            <a:xfrm>
              <a:off x="1418466" y="3887136"/>
              <a:ext cx="23818" cy="27968"/>
            </a:xfrm>
            <a:custGeom>
              <a:rect b="b" l="l" r="r" t="t"/>
              <a:pathLst>
                <a:path extrusionOk="0" h="856" w="729">
                  <a:moveTo>
                    <a:pt x="227" y="0"/>
                  </a:moveTo>
                  <a:cubicBezTo>
                    <a:pt x="190" y="0"/>
                    <a:pt x="156" y="10"/>
                    <a:pt x="127" y="32"/>
                  </a:cubicBezTo>
                  <a:cubicBezTo>
                    <a:pt x="0" y="95"/>
                    <a:pt x="0" y="349"/>
                    <a:pt x="127" y="570"/>
                  </a:cubicBezTo>
                  <a:cubicBezTo>
                    <a:pt x="249" y="741"/>
                    <a:pt x="390" y="856"/>
                    <a:pt x="506" y="856"/>
                  </a:cubicBezTo>
                  <a:cubicBezTo>
                    <a:pt x="541" y="856"/>
                    <a:pt x="573" y="845"/>
                    <a:pt x="602" y="824"/>
                  </a:cubicBezTo>
                  <a:cubicBezTo>
                    <a:pt x="729" y="760"/>
                    <a:pt x="729" y="507"/>
                    <a:pt x="602" y="285"/>
                  </a:cubicBezTo>
                  <a:cubicBezTo>
                    <a:pt x="504" y="114"/>
                    <a:pt x="350"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4"/>
            <p:cNvSpPr/>
            <p:nvPr/>
          </p:nvSpPr>
          <p:spPr>
            <a:xfrm>
              <a:off x="1467082" y="3914548"/>
              <a:ext cx="23851" cy="28490"/>
            </a:xfrm>
            <a:custGeom>
              <a:rect b="b" l="l" r="r" t="t"/>
              <a:pathLst>
                <a:path extrusionOk="0" h="872" w="730">
                  <a:moveTo>
                    <a:pt x="201" y="0"/>
                  </a:moveTo>
                  <a:cubicBezTo>
                    <a:pt x="174" y="0"/>
                    <a:pt x="150" y="5"/>
                    <a:pt x="127" y="16"/>
                  </a:cubicBezTo>
                  <a:cubicBezTo>
                    <a:pt x="1" y="111"/>
                    <a:pt x="1" y="333"/>
                    <a:pt x="127" y="586"/>
                  </a:cubicBezTo>
                  <a:cubicBezTo>
                    <a:pt x="225" y="757"/>
                    <a:pt x="379" y="872"/>
                    <a:pt x="503" y="872"/>
                  </a:cubicBezTo>
                  <a:cubicBezTo>
                    <a:pt x="539" y="872"/>
                    <a:pt x="573" y="861"/>
                    <a:pt x="602" y="840"/>
                  </a:cubicBezTo>
                  <a:cubicBezTo>
                    <a:pt x="729" y="776"/>
                    <a:pt x="729" y="523"/>
                    <a:pt x="602" y="301"/>
                  </a:cubicBezTo>
                  <a:cubicBezTo>
                    <a:pt x="498" y="118"/>
                    <a:pt x="329" y="0"/>
                    <a:pt x="201" y="0"/>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4"/>
            <p:cNvSpPr/>
            <p:nvPr/>
          </p:nvSpPr>
          <p:spPr>
            <a:xfrm>
              <a:off x="1515732" y="3942647"/>
              <a:ext cx="21760" cy="28490"/>
            </a:xfrm>
            <a:custGeom>
              <a:rect b="b" l="l" r="r" t="t"/>
              <a:pathLst>
                <a:path extrusionOk="0" h="872" w="666">
                  <a:moveTo>
                    <a:pt x="190" y="0"/>
                  </a:moveTo>
                  <a:cubicBezTo>
                    <a:pt x="78" y="0"/>
                    <a:pt x="0" y="78"/>
                    <a:pt x="0" y="233"/>
                  </a:cubicBezTo>
                  <a:cubicBezTo>
                    <a:pt x="0" y="455"/>
                    <a:pt x="159" y="708"/>
                    <a:pt x="349" y="835"/>
                  </a:cubicBezTo>
                  <a:cubicBezTo>
                    <a:pt x="398" y="860"/>
                    <a:pt x="444" y="871"/>
                    <a:pt x="483" y="871"/>
                  </a:cubicBezTo>
                  <a:cubicBezTo>
                    <a:pt x="596" y="871"/>
                    <a:pt x="665" y="777"/>
                    <a:pt x="665" y="613"/>
                  </a:cubicBezTo>
                  <a:cubicBezTo>
                    <a:pt x="665" y="423"/>
                    <a:pt x="539" y="138"/>
                    <a:pt x="349" y="43"/>
                  </a:cubicBezTo>
                  <a:cubicBezTo>
                    <a:pt x="292" y="15"/>
                    <a:pt x="237" y="0"/>
                    <a:pt x="190"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14"/>
            <p:cNvSpPr/>
            <p:nvPr/>
          </p:nvSpPr>
          <p:spPr>
            <a:xfrm>
              <a:off x="1087363" y="3787028"/>
              <a:ext cx="487376" cy="387953"/>
            </a:xfrm>
            <a:custGeom>
              <a:rect b="b" l="l" r="r" t="t"/>
              <a:pathLst>
                <a:path extrusionOk="0" h="11874" w="14917">
                  <a:moveTo>
                    <a:pt x="230" y="1"/>
                  </a:moveTo>
                  <a:cubicBezTo>
                    <a:pt x="96" y="1"/>
                    <a:pt x="0" y="107"/>
                    <a:pt x="0" y="309"/>
                  </a:cubicBezTo>
                  <a:lnTo>
                    <a:pt x="0" y="2938"/>
                  </a:lnTo>
                  <a:cubicBezTo>
                    <a:pt x="0" y="3223"/>
                    <a:pt x="190" y="3539"/>
                    <a:pt x="412" y="3698"/>
                  </a:cubicBezTo>
                  <a:lnTo>
                    <a:pt x="14505" y="11805"/>
                  </a:lnTo>
                  <a:cubicBezTo>
                    <a:pt x="14571" y="11852"/>
                    <a:pt x="14634" y="11874"/>
                    <a:pt x="14690" y="11874"/>
                  </a:cubicBezTo>
                  <a:cubicBezTo>
                    <a:pt x="14823" y="11874"/>
                    <a:pt x="14916" y="11752"/>
                    <a:pt x="14916" y="11552"/>
                  </a:cubicBezTo>
                  <a:lnTo>
                    <a:pt x="14916" y="8923"/>
                  </a:lnTo>
                  <a:cubicBezTo>
                    <a:pt x="14916" y="8670"/>
                    <a:pt x="14726" y="8321"/>
                    <a:pt x="14505" y="8195"/>
                  </a:cubicBezTo>
                  <a:lnTo>
                    <a:pt x="412" y="56"/>
                  </a:lnTo>
                  <a:cubicBezTo>
                    <a:pt x="347" y="19"/>
                    <a:pt x="285" y="1"/>
                    <a:pt x="230"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14"/>
            <p:cNvSpPr/>
            <p:nvPr/>
          </p:nvSpPr>
          <p:spPr>
            <a:xfrm>
              <a:off x="1111148" y="3824013"/>
              <a:ext cx="164571" cy="102461"/>
            </a:xfrm>
            <a:custGeom>
              <a:rect b="b" l="l" r="r" t="t"/>
              <a:pathLst>
                <a:path extrusionOk="0" h="3136" w="5037">
                  <a:moveTo>
                    <a:pt x="1" y="0"/>
                  </a:moveTo>
                  <a:lnTo>
                    <a:pt x="1" y="222"/>
                  </a:lnTo>
                  <a:lnTo>
                    <a:pt x="5036" y="3136"/>
                  </a:lnTo>
                  <a:lnTo>
                    <a:pt x="5036" y="2882"/>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4"/>
            <p:cNvSpPr/>
            <p:nvPr/>
          </p:nvSpPr>
          <p:spPr>
            <a:xfrm>
              <a:off x="1111148" y="3849890"/>
              <a:ext cx="164571" cy="102461"/>
            </a:xfrm>
            <a:custGeom>
              <a:rect b="b" l="l" r="r" t="t"/>
              <a:pathLst>
                <a:path extrusionOk="0" h="3136" w="5037">
                  <a:moveTo>
                    <a:pt x="1" y="0"/>
                  </a:moveTo>
                  <a:lnTo>
                    <a:pt x="1" y="254"/>
                  </a:lnTo>
                  <a:lnTo>
                    <a:pt x="5036" y="3135"/>
                  </a:lnTo>
                  <a:lnTo>
                    <a:pt x="5036" y="291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4"/>
            <p:cNvSpPr/>
            <p:nvPr/>
          </p:nvSpPr>
          <p:spPr>
            <a:xfrm>
              <a:off x="1111148" y="3876779"/>
              <a:ext cx="164571" cy="102461"/>
            </a:xfrm>
            <a:custGeom>
              <a:rect b="b" l="l" r="r" t="t"/>
              <a:pathLst>
                <a:path extrusionOk="0" h="3136" w="5037">
                  <a:moveTo>
                    <a:pt x="1" y="1"/>
                  </a:moveTo>
                  <a:lnTo>
                    <a:pt x="1" y="222"/>
                  </a:lnTo>
                  <a:lnTo>
                    <a:pt x="5036" y="3136"/>
                  </a:lnTo>
                  <a:lnTo>
                    <a:pt x="5036" y="2914"/>
                  </a:lnTo>
                  <a:lnTo>
                    <a:pt x="1" y="1"/>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14"/>
            <p:cNvSpPr/>
            <p:nvPr/>
          </p:nvSpPr>
          <p:spPr>
            <a:xfrm>
              <a:off x="1418466" y="4025243"/>
              <a:ext cx="23818" cy="28523"/>
            </a:xfrm>
            <a:custGeom>
              <a:rect b="b" l="l" r="r" t="t"/>
              <a:pathLst>
                <a:path extrusionOk="0" h="873" w="729">
                  <a:moveTo>
                    <a:pt x="201" y="1"/>
                  </a:moveTo>
                  <a:cubicBezTo>
                    <a:pt x="174" y="1"/>
                    <a:pt x="149" y="6"/>
                    <a:pt x="127" y="17"/>
                  </a:cubicBezTo>
                  <a:cubicBezTo>
                    <a:pt x="0" y="112"/>
                    <a:pt x="0" y="334"/>
                    <a:pt x="127" y="587"/>
                  </a:cubicBezTo>
                  <a:cubicBezTo>
                    <a:pt x="249" y="758"/>
                    <a:pt x="390" y="872"/>
                    <a:pt x="506" y="872"/>
                  </a:cubicBezTo>
                  <a:cubicBezTo>
                    <a:pt x="541" y="872"/>
                    <a:pt x="573" y="862"/>
                    <a:pt x="602" y="840"/>
                  </a:cubicBezTo>
                  <a:cubicBezTo>
                    <a:pt x="729" y="777"/>
                    <a:pt x="729" y="524"/>
                    <a:pt x="602" y="302"/>
                  </a:cubicBezTo>
                  <a:cubicBezTo>
                    <a:pt x="497" y="119"/>
                    <a:pt x="328"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14"/>
            <p:cNvSpPr/>
            <p:nvPr/>
          </p:nvSpPr>
          <p:spPr>
            <a:xfrm>
              <a:off x="1468128" y="4053341"/>
              <a:ext cx="21760" cy="28131"/>
            </a:xfrm>
            <a:custGeom>
              <a:rect b="b" l="l" r="r" t="t"/>
              <a:pathLst>
                <a:path extrusionOk="0" h="861" w="666">
                  <a:moveTo>
                    <a:pt x="165" y="1"/>
                  </a:moveTo>
                  <a:cubicBezTo>
                    <a:pt x="63" y="1"/>
                    <a:pt x="0" y="78"/>
                    <a:pt x="0" y="234"/>
                  </a:cubicBezTo>
                  <a:cubicBezTo>
                    <a:pt x="0" y="455"/>
                    <a:pt x="127" y="709"/>
                    <a:pt x="317" y="804"/>
                  </a:cubicBezTo>
                  <a:cubicBezTo>
                    <a:pt x="375" y="842"/>
                    <a:pt x="430" y="860"/>
                    <a:pt x="479" y="860"/>
                  </a:cubicBezTo>
                  <a:cubicBezTo>
                    <a:pt x="589" y="860"/>
                    <a:pt x="666" y="768"/>
                    <a:pt x="666" y="614"/>
                  </a:cubicBezTo>
                  <a:cubicBezTo>
                    <a:pt x="666" y="424"/>
                    <a:pt x="507" y="139"/>
                    <a:pt x="317" y="44"/>
                  </a:cubicBezTo>
                  <a:cubicBezTo>
                    <a:pt x="260" y="15"/>
                    <a:pt x="209" y="1"/>
                    <a:pt x="165" y="1"/>
                  </a:cubicBezTo>
                  <a:close/>
                </a:path>
              </a:pathLst>
            </a:custGeom>
            <a:solidFill>
              <a:srgbClr val="3047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14"/>
            <p:cNvSpPr/>
            <p:nvPr/>
          </p:nvSpPr>
          <p:spPr>
            <a:xfrm>
              <a:off x="1514686" y="4081047"/>
              <a:ext cx="23818" cy="28066"/>
            </a:xfrm>
            <a:custGeom>
              <a:rect b="b" l="l" r="r" t="t"/>
              <a:pathLst>
                <a:path extrusionOk="0" h="859" w="729">
                  <a:moveTo>
                    <a:pt x="213" y="0"/>
                  </a:moveTo>
                  <a:cubicBezTo>
                    <a:pt x="182" y="0"/>
                    <a:pt x="153" y="6"/>
                    <a:pt x="127" y="19"/>
                  </a:cubicBezTo>
                  <a:cubicBezTo>
                    <a:pt x="1" y="82"/>
                    <a:pt x="1" y="336"/>
                    <a:pt x="127" y="557"/>
                  </a:cubicBezTo>
                  <a:cubicBezTo>
                    <a:pt x="232" y="740"/>
                    <a:pt x="401" y="859"/>
                    <a:pt x="528" y="859"/>
                  </a:cubicBezTo>
                  <a:cubicBezTo>
                    <a:pt x="555" y="859"/>
                    <a:pt x="580" y="853"/>
                    <a:pt x="602" y="842"/>
                  </a:cubicBezTo>
                  <a:cubicBezTo>
                    <a:pt x="729" y="779"/>
                    <a:pt x="729" y="526"/>
                    <a:pt x="602" y="304"/>
                  </a:cubicBezTo>
                  <a:cubicBezTo>
                    <a:pt x="501" y="101"/>
                    <a:pt x="339" y="0"/>
                    <a:pt x="213"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14"/>
            <p:cNvSpPr/>
            <p:nvPr/>
          </p:nvSpPr>
          <p:spPr>
            <a:xfrm>
              <a:off x="1642991" y="2262071"/>
              <a:ext cx="472902" cy="2076207"/>
            </a:xfrm>
            <a:custGeom>
              <a:rect b="b" l="l" r="r" t="t"/>
              <a:pathLst>
                <a:path extrusionOk="0" h="63546" w="14474">
                  <a:moveTo>
                    <a:pt x="14185" y="0"/>
                  </a:moveTo>
                  <a:cubicBezTo>
                    <a:pt x="14112" y="0"/>
                    <a:pt x="14027" y="26"/>
                    <a:pt x="13935" y="81"/>
                  </a:cubicBezTo>
                  <a:lnTo>
                    <a:pt x="539" y="7777"/>
                  </a:lnTo>
                  <a:cubicBezTo>
                    <a:pt x="254" y="7967"/>
                    <a:pt x="1" y="8379"/>
                    <a:pt x="1" y="8727"/>
                  </a:cubicBezTo>
                  <a:lnTo>
                    <a:pt x="1" y="63546"/>
                  </a:lnTo>
                  <a:lnTo>
                    <a:pt x="14473" y="55185"/>
                  </a:lnTo>
                  <a:lnTo>
                    <a:pt x="14473" y="398"/>
                  </a:lnTo>
                  <a:cubicBezTo>
                    <a:pt x="14473" y="152"/>
                    <a:pt x="14362" y="0"/>
                    <a:pt x="14185"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4"/>
            <p:cNvSpPr/>
            <p:nvPr/>
          </p:nvSpPr>
          <p:spPr>
            <a:xfrm>
              <a:off x="1658511" y="2288798"/>
              <a:ext cx="441863" cy="360574"/>
            </a:xfrm>
            <a:custGeom>
              <a:rect b="b" l="l" r="r" t="t"/>
              <a:pathLst>
                <a:path extrusionOk="0" h="11036" w="13524">
                  <a:moveTo>
                    <a:pt x="13294" y="0"/>
                  </a:moveTo>
                  <a:cubicBezTo>
                    <a:pt x="13238" y="0"/>
                    <a:pt x="13176" y="18"/>
                    <a:pt x="13112" y="55"/>
                  </a:cubicBezTo>
                  <a:lnTo>
                    <a:pt x="444" y="7371"/>
                  </a:lnTo>
                  <a:cubicBezTo>
                    <a:pt x="191" y="7497"/>
                    <a:pt x="1" y="7846"/>
                    <a:pt x="1" y="8099"/>
                  </a:cubicBezTo>
                  <a:lnTo>
                    <a:pt x="1" y="10728"/>
                  </a:lnTo>
                  <a:cubicBezTo>
                    <a:pt x="1" y="10929"/>
                    <a:pt x="96" y="11036"/>
                    <a:pt x="241" y="11036"/>
                  </a:cubicBezTo>
                  <a:cubicBezTo>
                    <a:pt x="301" y="11036"/>
                    <a:pt x="370" y="11018"/>
                    <a:pt x="444" y="10981"/>
                  </a:cubicBezTo>
                  <a:lnTo>
                    <a:pt x="13112" y="3665"/>
                  </a:lnTo>
                  <a:cubicBezTo>
                    <a:pt x="13333" y="3539"/>
                    <a:pt x="13523" y="3190"/>
                    <a:pt x="13523" y="2937"/>
                  </a:cubicBezTo>
                  <a:lnTo>
                    <a:pt x="13523" y="309"/>
                  </a:lnTo>
                  <a:cubicBezTo>
                    <a:pt x="13523" y="107"/>
                    <a:pt x="13428" y="0"/>
                    <a:pt x="13294"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4"/>
            <p:cNvSpPr/>
            <p:nvPr/>
          </p:nvSpPr>
          <p:spPr>
            <a:xfrm>
              <a:off x="1658511" y="2426970"/>
              <a:ext cx="441863" cy="361064"/>
            </a:xfrm>
            <a:custGeom>
              <a:rect b="b" l="l" r="r" t="t"/>
              <a:pathLst>
                <a:path extrusionOk="0" h="11051" w="13524">
                  <a:moveTo>
                    <a:pt x="13297" y="1"/>
                  </a:moveTo>
                  <a:cubicBezTo>
                    <a:pt x="13241" y="1"/>
                    <a:pt x="13177" y="23"/>
                    <a:pt x="13112" y="70"/>
                  </a:cubicBezTo>
                  <a:lnTo>
                    <a:pt x="444" y="7354"/>
                  </a:lnTo>
                  <a:cubicBezTo>
                    <a:pt x="191" y="7512"/>
                    <a:pt x="1" y="7829"/>
                    <a:pt x="1" y="8114"/>
                  </a:cubicBezTo>
                  <a:lnTo>
                    <a:pt x="1" y="10742"/>
                  </a:lnTo>
                  <a:cubicBezTo>
                    <a:pt x="1" y="10944"/>
                    <a:pt x="96" y="11051"/>
                    <a:pt x="241" y="11051"/>
                  </a:cubicBezTo>
                  <a:cubicBezTo>
                    <a:pt x="301" y="11051"/>
                    <a:pt x="370" y="11033"/>
                    <a:pt x="444" y="10996"/>
                  </a:cubicBezTo>
                  <a:lnTo>
                    <a:pt x="13112" y="3680"/>
                  </a:lnTo>
                  <a:cubicBezTo>
                    <a:pt x="13333" y="3553"/>
                    <a:pt x="13523" y="3205"/>
                    <a:pt x="13523" y="2920"/>
                  </a:cubicBezTo>
                  <a:lnTo>
                    <a:pt x="13523" y="323"/>
                  </a:lnTo>
                  <a:cubicBezTo>
                    <a:pt x="13523" y="123"/>
                    <a:pt x="13429" y="1"/>
                    <a:pt x="1329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4"/>
            <p:cNvSpPr/>
            <p:nvPr/>
          </p:nvSpPr>
          <p:spPr>
            <a:xfrm>
              <a:off x="1658511" y="2565240"/>
              <a:ext cx="441863" cy="361260"/>
            </a:xfrm>
            <a:custGeom>
              <a:rect b="b" l="l" r="r" t="t"/>
              <a:pathLst>
                <a:path extrusionOk="0" h="11057" w="13524">
                  <a:moveTo>
                    <a:pt x="13280" y="0"/>
                  </a:moveTo>
                  <a:cubicBezTo>
                    <a:pt x="13228" y="0"/>
                    <a:pt x="13171" y="16"/>
                    <a:pt x="13112" y="50"/>
                  </a:cubicBezTo>
                  <a:lnTo>
                    <a:pt x="444" y="7365"/>
                  </a:lnTo>
                  <a:cubicBezTo>
                    <a:pt x="191" y="7524"/>
                    <a:pt x="1" y="7840"/>
                    <a:pt x="1" y="8125"/>
                  </a:cubicBezTo>
                  <a:lnTo>
                    <a:pt x="1" y="10754"/>
                  </a:lnTo>
                  <a:cubicBezTo>
                    <a:pt x="1" y="10939"/>
                    <a:pt x="102" y="11057"/>
                    <a:pt x="256" y="11057"/>
                  </a:cubicBezTo>
                  <a:cubicBezTo>
                    <a:pt x="313" y="11057"/>
                    <a:pt x="376" y="11041"/>
                    <a:pt x="444" y="11007"/>
                  </a:cubicBezTo>
                  <a:lnTo>
                    <a:pt x="13112" y="3692"/>
                  </a:lnTo>
                  <a:cubicBezTo>
                    <a:pt x="13333" y="3533"/>
                    <a:pt x="13523" y="3217"/>
                    <a:pt x="13523" y="2932"/>
                  </a:cubicBezTo>
                  <a:lnTo>
                    <a:pt x="13523" y="303"/>
                  </a:lnTo>
                  <a:cubicBezTo>
                    <a:pt x="13523" y="118"/>
                    <a:pt x="13421" y="0"/>
                    <a:pt x="13280"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4"/>
            <p:cNvSpPr/>
            <p:nvPr/>
          </p:nvSpPr>
          <p:spPr>
            <a:xfrm>
              <a:off x="1658511" y="2703706"/>
              <a:ext cx="441863" cy="361064"/>
            </a:xfrm>
            <a:custGeom>
              <a:rect b="b" l="l" r="r" t="t"/>
              <a:pathLst>
                <a:path extrusionOk="0" h="11051" w="13524">
                  <a:moveTo>
                    <a:pt x="13294" y="0"/>
                  </a:moveTo>
                  <a:cubicBezTo>
                    <a:pt x="13238" y="0"/>
                    <a:pt x="13176" y="18"/>
                    <a:pt x="13112" y="55"/>
                  </a:cubicBezTo>
                  <a:lnTo>
                    <a:pt x="444" y="7371"/>
                  </a:lnTo>
                  <a:cubicBezTo>
                    <a:pt x="191" y="7498"/>
                    <a:pt x="1" y="7846"/>
                    <a:pt x="1" y="8131"/>
                  </a:cubicBezTo>
                  <a:lnTo>
                    <a:pt x="1" y="10728"/>
                  </a:lnTo>
                  <a:cubicBezTo>
                    <a:pt x="1" y="10928"/>
                    <a:pt x="94" y="11050"/>
                    <a:pt x="238" y="11050"/>
                  </a:cubicBezTo>
                  <a:cubicBezTo>
                    <a:pt x="299" y="11050"/>
                    <a:pt x="369" y="11028"/>
                    <a:pt x="444" y="10981"/>
                  </a:cubicBezTo>
                  <a:lnTo>
                    <a:pt x="13112" y="3697"/>
                  </a:lnTo>
                  <a:cubicBezTo>
                    <a:pt x="13333" y="3539"/>
                    <a:pt x="13523" y="3222"/>
                    <a:pt x="13523" y="2937"/>
                  </a:cubicBezTo>
                  <a:lnTo>
                    <a:pt x="13523" y="309"/>
                  </a:lnTo>
                  <a:cubicBezTo>
                    <a:pt x="13523" y="107"/>
                    <a:pt x="13428" y="0"/>
                    <a:pt x="13294"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4"/>
            <p:cNvSpPr/>
            <p:nvPr/>
          </p:nvSpPr>
          <p:spPr>
            <a:xfrm>
              <a:off x="1658511" y="2842335"/>
              <a:ext cx="441863" cy="360606"/>
            </a:xfrm>
            <a:custGeom>
              <a:rect b="b" l="l" r="r" t="t"/>
              <a:pathLst>
                <a:path extrusionOk="0" h="11037" w="13524">
                  <a:moveTo>
                    <a:pt x="13294" y="1"/>
                  </a:moveTo>
                  <a:cubicBezTo>
                    <a:pt x="13238" y="1"/>
                    <a:pt x="13176" y="19"/>
                    <a:pt x="13112" y="56"/>
                  </a:cubicBezTo>
                  <a:lnTo>
                    <a:pt x="444" y="7372"/>
                  </a:lnTo>
                  <a:cubicBezTo>
                    <a:pt x="191" y="7498"/>
                    <a:pt x="1" y="7847"/>
                    <a:pt x="1" y="8100"/>
                  </a:cubicBezTo>
                  <a:lnTo>
                    <a:pt x="1" y="10728"/>
                  </a:lnTo>
                  <a:cubicBezTo>
                    <a:pt x="1" y="10930"/>
                    <a:pt x="96" y="11037"/>
                    <a:pt x="241" y="11037"/>
                  </a:cubicBezTo>
                  <a:cubicBezTo>
                    <a:pt x="301" y="11037"/>
                    <a:pt x="370" y="11019"/>
                    <a:pt x="444" y="10982"/>
                  </a:cubicBezTo>
                  <a:lnTo>
                    <a:pt x="13112" y="3666"/>
                  </a:lnTo>
                  <a:cubicBezTo>
                    <a:pt x="13333" y="3540"/>
                    <a:pt x="13523" y="3191"/>
                    <a:pt x="13523" y="2938"/>
                  </a:cubicBezTo>
                  <a:lnTo>
                    <a:pt x="13523" y="309"/>
                  </a:lnTo>
                  <a:cubicBezTo>
                    <a:pt x="13523" y="108"/>
                    <a:pt x="13428" y="1"/>
                    <a:pt x="13294"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4"/>
            <p:cNvSpPr/>
            <p:nvPr/>
          </p:nvSpPr>
          <p:spPr>
            <a:xfrm>
              <a:off x="1658511" y="2980540"/>
              <a:ext cx="441863" cy="361064"/>
            </a:xfrm>
            <a:custGeom>
              <a:rect b="b" l="l" r="r" t="t"/>
              <a:pathLst>
                <a:path extrusionOk="0" h="11051" w="13524">
                  <a:moveTo>
                    <a:pt x="13297" y="1"/>
                  </a:moveTo>
                  <a:cubicBezTo>
                    <a:pt x="13241" y="1"/>
                    <a:pt x="13177" y="23"/>
                    <a:pt x="13112" y="70"/>
                  </a:cubicBezTo>
                  <a:lnTo>
                    <a:pt x="444" y="7353"/>
                  </a:lnTo>
                  <a:cubicBezTo>
                    <a:pt x="191" y="7512"/>
                    <a:pt x="1" y="7829"/>
                    <a:pt x="1" y="8114"/>
                  </a:cubicBezTo>
                  <a:lnTo>
                    <a:pt x="1" y="10742"/>
                  </a:lnTo>
                  <a:cubicBezTo>
                    <a:pt x="1" y="10944"/>
                    <a:pt x="96" y="11050"/>
                    <a:pt x="241" y="11050"/>
                  </a:cubicBezTo>
                  <a:cubicBezTo>
                    <a:pt x="301" y="11050"/>
                    <a:pt x="370" y="11032"/>
                    <a:pt x="444" y="10995"/>
                  </a:cubicBezTo>
                  <a:lnTo>
                    <a:pt x="13112" y="3680"/>
                  </a:lnTo>
                  <a:cubicBezTo>
                    <a:pt x="13333" y="3553"/>
                    <a:pt x="13523" y="3205"/>
                    <a:pt x="13523" y="2920"/>
                  </a:cubicBezTo>
                  <a:lnTo>
                    <a:pt x="13523" y="323"/>
                  </a:lnTo>
                  <a:cubicBezTo>
                    <a:pt x="13523" y="123"/>
                    <a:pt x="13429" y="1"/>
                    <a:pt x="1329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4"/>
            <p:cNvSpPr/>
            <p:nvPr/>
          </p:nvSpPr>
          <p:spPr>
            <a:xfrm>
              <a:off x="1658511" y="3118777"/>
              <a:ext cx="441863" cy="361293"/>
            </a:xfrm>
            <a:custGeom>
              <a:rect b="b" l="l" r="r" t="t"/>
              <a:pathLst>
                <a:path extrusionOk="0" h="11058" w="13524">
                  <a:moveTo>
                    <a:pt x="13280" y="1"/>
                  </a:moveTo>
                  <a:cubicBezTo>
                    <a:pt x="13228" y="1"/>
                    <a:pt x="13171" y="17"/>
                    <a:pt x="13112" y="51"/>
                  </a:cubicBezTo>
                  <a:lnTo>
                    <a:pt x="444" y="7366"/>
                  </a:lnTo>
                  <a:cubicBezTo>
                    <a:pt x="191" y="7524"/>
                    <a:pt x="1" y="7841"/>
                    <a:pt x="1" y="8126"/>
                  </a:cubicBezTo>
                  <a:lnTo>
                    <a:pt x="1" y="10755"/>
                  </a:lnTo>
                  <a:cubicBezTo>
                    <a:pt x="1" y="10940"/>
                    <a:pt x="102" y="11058"/>
                    <a:pt x="256" y="11058"/>
                  </a:cubicBezTo>
                  <a:cubicBezTo>
                    <a:pt x="313" y="11058"/>
                    <a:pt x="376" y="11042"/>
                    <a:pt x="444" y="11008"/>
                  </a:cubicBezTo>
                  <a:lnTo>
                    <a:pt x="13112" y="3693"/>
                  </a:lnTo>
                  <a:cubicBezTo>
                    <a:pt x="13333" y="3534"/>
                    <a:pt x="13523" y="3218"/>
                    <a:pt x="13523" y="2932"/>
                  </a:cubicBezTo>
                  <a:lnTo>
                    <a:pt x="13523" y="304"/>
                  </a:lnTo>
                  <a:cubicBezTo>
                    <a:pt x="13523" y="119"/>
                    <a:pt x="13421" y="1"/>
                    <a:pt x="13280"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4"/>
            <p:cNvSpPr/>
            <p:nvPr/>
          </p:nvSpPr>
          <p:spPr>
            <a:xfrm>
              <a:off x="1658511" y="3257276"/>
              <a:ext cx="441863" cy="361031"/>
            </a:xfrm>
            <a:custGeom>
              <a:rect b="b" l="l" r="r" t="t"/>
              <a:pathLst>
                <a:path extrusionOk="0" h="11050" w="13524">
                  <a:moveTo>
                    <a:pt x="13294" y="0"/>
                  </a:moveTo>
                  <a:cubicBezTo>
                    <a:pt x="13238" y="0"/>
                    <a:pt x="13176" y="18"/>
                    <a:pt x="13112" y="55"/>
                  </a:cubicBezTo>
                  <a:lnTo>
                    <a:pt x="444" y="7371"/>
                  </a:lnTo>
                  <a:cubicBezTo>
                    <a:pt x="191" y="7497"/>
                    <a:pt x="1" y="7846"/>
                    <a:pt x="1" y="8131"/>
                  </a:cubicBezTo>
                  <a:lnTo>
                    <a:pt x="1" y="10728"/>
                  </a:lnTo>
                  <a:cubicBezTo>
                    <a:pt x="1" y="10928"/>
                    <a:pt x="94" y="11050"/>
                    <a:pt x="238" y="11050"/>
                  </a:cubicBezTo>
                  <a:cubicBezTo>
                    <a:pt x="299" y="11050"/>
                    <a:pt x="369" y="11028"/>
                    <a:pt x="444" y="10981"/>
                  </a:cubicBezTo>
                  <a:lnTo>
                    <a:pt x="13112" y="3697"/>
                  </a:lnTo>
                  <a:cubicBezTo>
                    <a:pt x="13333" y="3539"/>
                    <a:pt x="13523" y="3222"/>
                    <a:pt x="13523" y="2937"/>
                  </a:cubicBezTo>
                  <a:lnTo>
                    <a:pt x="13523" y="309"/>
                  </a:lnTo>
                  <a:cubicBezTo>
                    <a:pt x="13523" y="107"/>
                    <a:pt x="13428" y="0"/>
                    <a:pt x="13294"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4"/>
            <p:cNvSpPr/>
            <p:nvPr/>
          </p:nvSpPr>
          <p:spPr>
            <a:xfrm>
              <a:off x="1658511" y="3395905"/>
              <a:ext cx="441863" cy="360606"/>
            </a:xfrm>
            <a:custGeom>
              <a:rect b="b" l="l" r="r" t="t"/>
              <a:pathLst>
                <a:path extrusionOk="0" h="11037" w="13524">
                  <a:moveTo>
                    <a:pt x="13294" y="1"/>
                  </a:moveTo>
                  <a:cubicBezTo>
                    <a:pt x="13238" y="1"/>
                    <a:pt x="13176" y="19"/>
                    <a:pt x="13112" y="56"/>
                  </a:cubicBezTo>
                  <a:lnTo>
                    <a:pt x="444" y="7371"/>
                  </a:lnTo>
                  <a:cubicBezTo>
                    <a:pt x="191" y="7498"/>
                    <a:pt x="1" y="7846"/>
                    <a:pt x="1" y="8100"/>
                  </a:cubicBezTo>
                  <a:lnTo>
                    <a:pt x="1" y="10728"/>
                  </a:lnTo>
                  <a:cubicBezTo>
                    <a:pt x="1" y="10930"/>
                    <a:pt x="96" y="11037"/>
                    <a:pt x="241" y="11037"/>
                  </a:cubicBezTo>
                  <a:cubicBezTo>
                    <a:pt x="301" y="11037"/>
                    <a:pt x="370" y="11019"/>
                    <a:pt x="444" y="10982"/>
                  </a:cubicBezTo>
                  <a:lnTo>
                    <a:pt x="13112" y="3666"/>
                  </a:lnTo>
                  <a:cubicBezTo>
                    <a:pt x="13333" y="3539"/>
                    <a:pt x="13523" y="3191"/>
                    <a:pt x="13523" y="2938"/>
                  </a:cubicBezTo>
                  <a:lnTo>
                    <a:pt x="13523" y="309"/>
                  </a:lnTo>
                  <a:cubicBezTo>
                    <a:pt x="13523" y="107"/>
                    <a:pt x="13428" y="1"/>
                    <a:pt x="13294"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4"/>
            <p:cNvSpPr/>
            <p:nvPr/>
          </p:nvSpPr>
          <p:spPr>
            <a:xfrm>
              <a:off x="1658511" y="3534110"/>
              <a:ext cx="441863" cy="361064"/>
            </a:xfrm>
            <a:custGeom>
              <a:rect b="b" l="l" r="r" t="t"/>
              <a:pathLst>
                <a:path extrusionOk="0" h="11051" w="13524">
                  <a:moveTo>
                    <a:pt x="13297" y="1"/>
                  </a:moveTo>
                  <a:cubicBezTo>
                    <a:pt x="13241" y="1"/>
                    <a:pt x="13177" y="22"/>
                    <a:pt x="13112" y="70"/>
                  </a:cubicBezTo>
                  <a:lnTo>
                    <a:pt x="444" y="7353"/>
                  </a:lnTo>
                  <a:cubicBezTo>
                    <a:pt x="191" y="7512"/>
                    <a:pt x="1" y="7828"/>
                    <a:pt x="1" y="8113"/>
                  </a:cubicBezTo>
                  <a:lnTo>
                    <a:pt x="1" y="10742"/>
                  </a:lnTo>
                  <a:cubicBezTo>
                    <a:pt x="1" y="10944"/>
                    <a:pt x="96" y="11050"/>
                    <a:pt x="241" y="11050"/>
                  </a:cubicBezTo>
                  <a:cubicBezTo>
                    <a:pt x="301" y="11050"/>
                    <a:pt x="370" y="11032"/>
                    <a:pt x="444" y="10995"/>
                  </a:cubicBezTo>
                  <a:lnTo>
                    <a:pt x="13112" y="3680"/>
                  </a:lnTo>
                  <a:cubicBezTo>
                    <a:pt x="13333" y="3553"/>
                    <a:pt x="13523" y="3205"/>
                    <a:pt x="13523" y="2920"/>
                  </a:cubicBezTo>
                  <a:lnTo>
                    <a:pt x="13523" y="323"/>
                  </a:lnTo>
                  <a:cubicBezTo>
                    <a:pt x="13523" y="123"/>
                    <a:pt x="13429" y="1"/>
                    <a:pt x="13297"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4"/>
            <p:cNvSpPr/>
            <p:nvPr/>
          </p:nvSpPr>
          <p:spPr>
            <a:xfrm>
              <a:off x="1658511" y="3672347"/>
              <a:ext cx="441863" cy="361293"/>
            </a:xfrm>
            <a:custGeom>
              <a:rect b="b" l="l" r="r" t="t"/>
              <a:pathLst>
                <a:path extrusionOk="0" h="11058" w="13524">
                  <a:moveTo>
                    <a:pt x="13280" y="1"/>
                  </a:moveTo>
                  <a:cubicBezTo>
                    <a:pt x="13228" y="1"/>
                    <a:pt x="13171" y="17"/>
                    <a:pt x="13112" y="50"/>
                  </a:cubicBezTo>
                  <a:lnTo>
                    <a:pt x="444" y="7366"/>
                  </a:lnTo>
                  <a:cubicBezTo>
                    <a:pt x="191" y="7524"/>
                    <a:pt x="1" y="7841"/>
                    <a:pt x="1" y="8126"/>
                  </a:cubicBezTo>
                  <a:lnTo>
                    <a:pt x="1" y="10755"/>
                  </a:lnTo>
                  <a:cubicBezTo>
                    <a:pt x="1" y="10940"/>
                    <a:pt x="102" y="11058"/>
                    <a:pt x="256" y="11058"/>
                  </a:cubicBezTo>
                  <a:cubicBezTo>
                    <a:pt x="313" y="11058"/>
                    <a:pt x="376" y="11042"/>
                    <a:pt x="444" y="11008"/>
                  </a:cubicBezTo>
                  <a:lnTo>
                    <a:pt x="13112" y="3692"/>
                  </a:lnTo>
                  <a:cubicBezTo>
                    <a:pt x="13333" y="3534"/>
                    <a:pt x="13523" y="3217"/>
                    <a:pt x="13523" y="2932"/>
                  </a:cubicBezTo>
                  <a:lnTo>
                    <a:pt x="13523" y="304"/>
                  </a:lnTo>
                  <a:cubicBezTo>
                    <a:pt x="13523" y="118"/>
                    <a:pt x="13421" y="1"/>
                    <a:pt x="13280" y="1"/>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4"/>
            <p:cNvSpPr/>
            <p:nvPr/>
          </p:nvSpPr>
          <p:spPr>
            <a:xfrm>
              <a:off x="1658511" y="3810846"/>
              <a:ext cx="441863" cy="361031"/>
            </a:xfrm>
            <a:custGeom>
              <a:rect b="b" l="l" r="r" t="t"/>
              <a:pathLst>
                <a:path extrusionOk="0" h="11050" w="13524">
                  <a:moveTo>
                    <a:pt x="13294" y="0"/>
                  </a:moveTo>
                  <a:cubicBezTo>
                    <a:pt x="13238" y="0"/>
                    <a:pt x="13176" y="18"/>
                    <a:pt x="13112" y="55"/>
                  </a:cubicBezTo>
                  <a:lnTo>
                    <a:pt x="444" y="7371"/>
                  </a:lnTo>
                  <a:cubicBezTo>
                    <a:pt x="191" y="7497"/>
                    <a:pt x="1" y="7846"/>
                    <a:pt x="1" y="8131"/>
                  </a:cubicBezTo>
                  <a:lnTo>
                    <a:pt x="1" y="10728"/>
                  </a:lnTo>
                  <a:cubicBezTo>
                    <a:pt x="1" y="10928"/>
                    <a:pt x="94" y="11050"/>
                    <a:pt x="238" y="11050"/>
                  </a:cubicBezTo>
                  <a:cubicBezTo>
                    <a:pt x="299" y="11050"/>
                    <a:pt x="369" y="11028"/>
                    <a:pt x="444" y="10981"/>
                  </a:cubicBezTo>
                  <a:lnTo>
                    <a:pt x="13112" y="3697"/>
                  </a:lnTo>
                  <a:cubicBezTo>
                    <a:pt x="13333" y="3539"/>
                    <a:pt x="13523" y="3222"/>
                    <a:pt x="13523" y="2937"/>
                  </a:cubicBezTo>
                  <a:lnTo>
                    <a:pt x="13523" y="308"/>
                  </a:lnTo>
                  <a:cubicBezTo>
                    <a:pt x="13523" y="107"/>
                    <a:pt x="13428" y="0"/>
                    <a:pt x="13294" y="0"/>
                  </a:cubicBezTo>
                  <a:close/>
                </a:path>
              </a:pathLst>
            </a:custGeom>
            <a:solidFill>
              <a:srgbClr val="DD91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4"/>
            <p:cNvSpPr/>
            <p:nvPr/>
          </p:nvSpPr>
          <p:spPr>
            <a:xfrm>
              <a:off x="1047012" y="1828083"/>
              <a:ext cx="1090608" cy="633258"/>
            </a:xfrm>
            <a:custGeom>
              <a:rect b="b" l="l" r="r" t="t"/>
              <a:pathLst>
                <a:path extrusionOk="0" h="19382" w="33380">
                  <a:moveTo>
                    <a:pt x="16151" y="0"/>
                  </a:moveTo>
                  <a:lnTo>
                    <a:pt x="0" y="9342"/>
                  </a:lnTo>
                  <a:lnTo>
                    <a:pt x="17386" y="19382"/>
                  </a:lnTo>
                  <a:lnTo>
                    <a:pt x="33379" y="10134"/>
                  </a:lnTo>
                  <a:lnTo>
                    <a:pt x="16151" y="0"/>
                  </a:lnTo>
                  <a:close/>
                </a:path>
              </a:pathLst>
            </a:custGeom>
            <a:solidFill>
              <a:srgbClr val="F2A3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4"/>
            <p:cNvSpPr/>
            <p:nvPr/>
          </p:nvSpPr>
          <p:spPr>
            <a:xfrm>
              <a:off x="1220830" y="1949134"/>
              <a:ext cx="533934" cy="429447"/>
            </a:xfrm>
            <a:custGeom>
              <a:rect b="b" l="l" r="r" t="t"/>
              <a:pathLst>
                <a:path extrusionOk="0" h="13144" w="16342">
                  <a:moveTo>
                    <a:pt x="10230" y="0"/>
                  </a:moveTo>
                  <a:lnTo>
                    <a:pt x="1" y="5891"/>
                  </a:lnTo>
                  <a:lnTo>
                    <a:pt x="12510" y="13143"/>
                  </a:lnTo>
                  <a:lnTo>
                    <a:pt x="12510" y="11845"/>
                  </a:lnTo>
                  <a:lnTo>
                    <a:pt x="16342" y="3516"/>
                  </a:lnTo>
                  <a:lnTo>
                    <a:pt x="10230"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4"/>
            <p:cNvSpPr/>
            <p:nvPr/>
          </p:nvSpPr>
          <p:spPr>
            <a:xfrm>
              <a:off x="1220830" y="2099166"/>
              <a:ext cx="74526" cy="64169"/>
            </a:xfrm>
            <a:custGeom>
              <a:rect b="b" l="l" r="r" t="t"/>
              <a:pathLst>
                <a:path extrusionOk="0" h="1964" w="2281">
                  <a:moveTo>
                    <a:pt x="1" y="0"/>
                  </a:moveTo>
                  <a:lnTo>
                    <a:pt x="1" y="1299"/>
                  </a:lnTo>
                  <a:lnTo>
                    <a:pt x="2091" y="1964"/>
                  </a:lnTo>
                  <a:lnTo>
                    <a:pt x="2281" y="855"/>
                  </a:lnTo>
                  <a:lnTo>
                    <a:pt x="1711" y="64"/>
                  </a:lnTo>
                  <a:lnTo>
                    <a:pt x="1" y="0"/>
                  </a:ln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4"/>
            <p:cNvSpPr/>
            <p:nvPr/>
          </p:nvSpPr>
          <p:spPr>
            <a:xfrm>
              <a:off x="1629530" y="2063978"/>
              <a:ext cx="335285" cy="314604"/>
            </a:xfrm>
            <a:custGeom>
              <a:rect b="b" l="l" r="r" t="t"/>
              <a:pathLst>
                <a:path extrusionOk="0" h="9629" w="10262">
                  <a:moveTo>
                    <a:pt x="3833" y="1"/>
                  </a:moveTo>
                  <a:lnTo>
                    <a:pt x="1" y="8330"/>
                  </a:lnTo>
                  <a:lnTo>
                    <a:pt x="1" y="9628"/>
                  </a:lnTo>
                  <a:lnTo>
                    <a:pt x="10262" y="3738"/>
                  </a:lnTo>
                  <a:lnTo>
                    <a:pt x="8678" y="2819"/>
                  </a:lnTo>
                  <a:lnTo>
                    <a:pt x="3833"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4"/>
            <p:cNvSpPr/>
            <p:nvPr/>
          </p:nvSpPr>
          <p:spPr>
            <a:xfrm>
              <a:off x="1803380" y="2140562"/>
              <a:ext cx="161435" cy="111773"/>
            </a:xfrm>
            <a:custGeom>
              <a:rect b="b" l="l" r="r" t="t"/>
              <a:pathLst>
                <a:path extrusionOk="0" h="3421" w="4941">
                  <a:moveTo>
                    <a:pt x="1172" y="0"/>
                  </a:moveTo>
                  <a:lnTo>
                    <a:pt x="0" y="3420"/>
                  </a:lnTo>
                  <a:lnTo>
                    <a:pt x="4941" y="1394"/>
                  </a:lnTo>
                  <a:lnTo>
                    <a:pt x="4941" y="95"/>
                  </a:lnTo>
                  <a:lnTo>
                    <a:pt x="1172"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4"/>
            <p:cNvSpPr/>
            <p:nvPr/>
          </p:nvSpPr>
          <p:spPr>
            <a:xfrm>
              <a:off x="1220830" y="1905680"/>
              <a:ext cx="743985" cy="430460"/>
            </a:xfrm>
            <a:custGeom>
              <a:rect b="b" l="l" r="r" t="t"/>
              <a:pathLst>
                <a:path extrusionOk="0" h="13175" w="22771">
                  <a:moveTo>
                    <a:pt x="10230" y="0"/>
                  </a:moveTo>
                  <a:lnTo>
                    <a:pt x="1" y="5922"/>
                  </a:lnTo>
                  <a:lnTo>
                    <a:pt x="12510" y="13175"/>
                  </a:lnTo>
                  <a:lnTo>
                    <a:pt x="22771" y="7284"/>
                  </a:lnTo>
                  <a:lnTo>
                    <a:pt x="10230" y="0"/>
                  </a:lnTo>
                  <a:close/>
                </a:path>
              </a:pathLst>
            </a:cu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4"/>
            <p:cNvSpPr/>
            <p:nvPr/>
          </p:nvSpPr>
          <p:spPr>
            <a:xfrm>
              <a:off x="1410167" y="2014316"/>
              <a:ext cx="182149" cy="56948"/>
            </a:xfrm>
            <a:custGeom>
              <a:rect b="b" l="l" r="r" t="t"/>
              <a:pathLst>
                <a:path extrusionOk="0" h="1743" w="5575">
                  <a:moveTo>
                    <a:pt x="2792" y="1"/>
                  </a:moveTo>
                  <a:cubicBezTo>
                    <a:pt x="2099" y="1"/>
                    <a:pt x="1410" y="159"/>
                    <a:pt x="888" y="476"/>
                  </a:cubicBezTo>
                  <a:cubicBezTo>
                    <a:pt x="254" y="824"/>
                    <a:pt x="1" y="1267"/>
                    <a:pt x="96" y="1742"/>
                  </a:cubicBezTo>
                  <a:cubicBezTo>
                    <a:pt x="159" y="1394"/>
                    <a:pt x="413" y="1046"/>
                    <a:pt x="888" y="792"/>
                  </a:cubicBezTo>
                  <a:cubicBezTo>
                    <a:pt x="1410" y="491"/>
                    <a:pt x="2107" y="341"/>
                    <a:pt x="2804" y="341"/>
                  </a:cubicBezTo>
                  <a:cubicBezTo>
                    <a:pt x="3500" y="341"/>
                    <a:pt x="4197" y="491"/>
                    <a:pt x="4720" y="792"/>
                  </a:cubicBezTo>
                  <a:cubicBezTo>
                    <a:pt x="5195" y="1046"/>
                    <a:pt x="5448" y="1394"/>
                    <a:pt x="5511" y="1742"/>
                  </a:cubicBezTo>
                  <a:cubicBezTo>
                    <a:pt x="5575" y="1267"/>
                    <a:pt x="5321" y="824"/>
                    <a:pt x="4720" y="476"/>
                  </a:cubicBezTo>
                  <a:cubicBezTo>
                    <a:pt x="4181" y="159"/>
                    <a:pt x="3485" y="1"/>
                    <a:pt x="2792" y="1"/>
                  </a:cubicBez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4"/>
            <p:cNvSpPr/>
            <p:nvPr/>
          </p:nvSpPr>
          <p:spPr>
            <a:xfrm>
              <a:off x="1413271" y="2025457"/>
              <a:ext cx="176987" cy="91581"/>
            </a:xfrm>
            <a:custGeom>
              <a:rect b="b" l="l" r="r" t="t"/>
              <a:pathLst>
                <a:path extrusionOk="0" h="2803" w="5417">
                  <a:moveTo>
                    <a:pt x="2697" y="0"/>
                  </a:moveTo>
                  <a:cubicBezTo>
                    <a:pt x="2004" y="0"/>
                    <a:pt x="1315" y="150"/>
                    <a:pt x="793" y="451"/>
                  </a:cubicBezTo>
                  <a:cubicBezTo>
                    <a:pt x="318" y="705"/>
                    <a:pt x="64" y="1053"/>
                    <a:pt x="1" y="1401"/>
                  </a:cubicBezTo>
                  <a:cubicBezTo>
                    <a:pt x="64" y="1750"/>
                    <a:pt x="318" y="2066"/>
                    <a:pt x="793" y="2351"/>
                  </a:cubicBezTo>
                  <a:cubicBezTo>
                    <a:pt x="1315" y="2652"/>
                    <a:pt x="2012" y="2803"/>
                    <a:pt x="2709" y="2803"/>
                  </a:cubicBezTo>
                  <a:cubicBezTo>
                    <a:pt x="3405" y="2803"/>
                    <a:pt x="4102" y="2652"/>
                    <a:pt x="4625" y="2351"/>
                  </a:cubicBezTo>
                  <a:cubicBezTo>
                    <a:pt x="5100" y="2066"/>
                    <a:pt x="5353" y="1750"/>
                    <a:pt x="5416" y="1401"/>
                  </a:cubicBezTo>
                  <a:cubicBezTo>
                    <a:pt x="5353" y="1053"/>
                    <a:pt x="5100" y="705"/>
                    <a:pt x="4625" y="451"/>
                  </a:cubicBezTo>
                  <a:cubicBezTo>
                    <a:pt x="4086" y="150"/>
                    <a:pt x="3390" y="0"/>
                    <a:pt x="2697" y="0"/>
                  </a:cubicBez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4"/>
            <p:cNvSpPr/>
            <p:nvPr/>
          </p:nvSpPr>
          <p:spPr>
            <a:xfrm>
              <a:off x="1348089" y="2074335"/>
              <a:ext cx="141799" cy="81779"/>
            </a:xfrm>
            <a:custGeom>
              <a:rect b="b" l="l" r="r" t="t"/>
              <a:pathLst>
                <a:path extrusionOk="0" h="2503" w="4340">
                  <a:moveTo>
                    <a:pt x="349" y="0"/>
                  </a:moveTo>
                  <a:lnTo>
                    <a:pt x="1" y="222"/>
                  </a:lnTo>
                  <a:lnTo>
                    <a:pt x="3991" y="2502"/>
                  </a:lnTo>
                  <a:lnTo>
                    <a:pt x="4340" y="2312"/>
                  </a:lnTo>
                  <a:lnTo>
                    <a:pt x="349"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4"/>
            <p:cNvSpPr/>
            <p:nvPr/>
          </p:nvSpPr>
          <p:spPr>
            <a:xfrm>
              <a:off x="1325349" y="2087796"/>
              <a:ext cx="141766" cy="81747"/>
            </a:xfrm>
            <a:custGeom>
              <a:rect b="b" l="l" r="r" t="t"/>
              <a:pathLst>
                <a:path extrusionOk="0" h="2502" w="4339">
                  <a:moveTo>
                    <a:pt x="348" y="0"/>
                  </a:moveTo>
                  <a:lnTo>
                    <a:pt x="0" y="190"/>
                  </a:lnTo>
                  <a:lnTo>
                    <a:pt x="3990" y="2502"/>
                  </a:lnTo>
                  <a:lnTo>
                    <a:pt x="4339" y="2280"/>
                  </a:lnTo>
                  <a:lnTo>
                    <a:pt x="348"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4"/>
            <p:cNvSpPr/>
            <p:nvPr/>
          </p:nvSpPr>
          <p:spPr>
            <a:xfrm>
              <a:off x="1302576" y="2100212"/>
              <a:ext cx="141799" cy="82792"/>
            </a:xfrm>
            <a:custGeom>
              <a:rect b="b" l="l" r="r" t="t"/>
              <a:pathLst>
                <a:path extrusionOk="0" h="2534" w="4340">
                  <a:moveTo>
                    <a:pt x="349" y="0"/>
                  </a:moveTo>
                  <a:lnTo>
                    <a:pt x="0" y="222"/>
                  </a:lnTo>
                  <a:lnTo>
                    <a:pt x="3959" y="2534"/>
                  </a:lnTo>
                  <a:lnTo>
                    <a:pt x="4339" y="2312"/>
                  </a:lnTo>
                  <a:lnTo>
                    <a:pt x="349"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4"/>
            <p:cNvSpPr/>
            <p:nvPr/>
          </p:nvSpPr>
          <p:spPr>
            <a:xfrm>
              <a:off x="1556082" y="1949134"/>
              <a:ext cx="142811" cy="81779"/>
            </a:xfrm>
            <a:custGeom>
              <a:rect b="b" l="l" r="r" t="t"/>
              <a:pathLst>
                <a:path extrusionOk="0" h="2503" w="4371">
                  <a:moveTo>
                    <a:pt x="380" y="0"/>
                  </a:moveTo>
                  <a:lnTo>
                    <a:pt x="0" y="190"/>
                  </a:lnTo>
                  <a:lnTo>
                    <a:pt x="3991" y="2502"/>
                  </a:lnTo>
                  <a:lnTo>
                    <a:pt x="4371" y="2281"/>
                  </a:lnTo>
                  <a:lnTo>
                    <a:pt x="380"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4"/>
            <p:cNvSpPr/>
            <p:nvPr/>
          </p:nvSpPr>
          <p:spPr>
            <a:xfrm>
              <a:off x="1533310" y="1961550"/>
              <a:ext cx="142811" cy="82792"/>
            </a:xfrm>
            <a:custGeom>
              <a:rect b="b" l="l" r="r" t="t"/>
              <a:pathLst>
                <a:path extrusionOk="0" h="2534" w="4371">
                  <a:moveTo>
                    <a:pt x="381" y="0"/>
                  </a:moveTo>
                  <a:lnTo>
                    <a:pt x="1" y="222"/>
                  </a:lnTo>
                  <a:lnTo>
                    <a:pt x="3991" y="2534"/>
                  </a:lnTo>
                  <a:lnTo>
                    <a:pt x="4371" y="2312"/>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4"/>
            <p:cNvSpPr/>
            <p:nvPr/>
          </p:nvSpPr>
          <p:spPr>
            <a:xfrm>
              <a:off x="1510537" y="1975011"/>
              <a:ext cx="142844" cy="81747"/>
            </a:xfrm>
            <a:custGeom>
              <a:rect b="b" l="l" r="r" t="t"/>
              <a:pathLst>
                <a:path extrusionOk="0" h="2502" w="4372">
                  <a:moveTo>
                    <a:pt x="381" y="0"/>
                  </a:moveTo>
                  <a:lnTo>
                    <a:pt x="1" y="222"/>
                  </a:lnTo>
                  <a:lnTo>
                    <a:pt x="3991" y="2502"/>
                  </a:lnTo>
                  <a:lnTo>
                    <a:pt x="4371" y="2312"/>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4"/>
            <p:cNvSpPr/>
            <p:nvPr/>
          </p:nvSpPr>
          <p:spPr>
            <a:xfrm>
              <a:off x="1598491" y="2122691"/>
              <a:ext cx="182149" cy="57210"/>
            </a:xfrm>
            <a:custGeom>
              <a:rect b="b" l="l" r="r" t="t"/>
              <a:pathLst>
                <a:path extrusionOk="0" h="1751" w="5575">
                  <a:moveTo>
                    <a:pt x="2788" y="1"/>
                  </a:moveTo>
                  <a:cubicBezTo>
                    <a:pt x="2091" y="1"/>
                    <a:pt x="1394" y="151"/>
                    <a:pt x="856" y="452"/>
                  </a:cubicBezTo>
                  <a:cubicBezTo>
                    <a:pt x="254" y="801"/>
                    <a:pt x="1" y="1276"/>
                    <a:pt x="96" y="1751"/>
                  </a:cubicBezTo>
                  <a:cubicBezTo>
                    <a:pt x="159" y="1402"/>
                    <a:pt x="412" y="1054"/>
                    <a:pt x="856" y="801"/>
                  </a:cubicBezTo>
                  <a:cubicBezTo>
                    <a:pt x="1394" y="484"/>
                    <a:pt x="2091" y="325"/>
                    <a:pt x="2788" y="325"/>
                  </a:cubicBezTo>
                  <a:cubicBezTo>
                    <a:pt x="3484" y="325"/>
                    <a:pt x="4181" y="484"/>
                    <a:pt x="4719" y="801"/>
                  </a:cubicBezTo>
                  <a:cubicBezTo>
                    <a:pt x="5163" y="1054"/>
                    <a:pt x="5448" y="1402"/>
                    <a:pt x="5511" y="1751"/>
                  </a:cubicBezTo>
                  <a:cubicBezTo>
                    <a:pt x="5575" y="1276"/>
                    <a:pt x="5321" y="801"/>
                    <a:pt x="4719" y="452"/>
                  </a:cubicBezTo>
                  <a:cubicBezTo>
                    <a:pt x="4181" y="151"/>
                    <a:pt x="3484" y="1"/>
                    <a:pt x="2788" y="1"/>
                  </a:cubicBez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4"/>
            <p:cNvSpPr/>
            <p:nvPr/>
          </p:nvSpPr>
          <p:spPr>
            <a:xfrm>
              <a:off x="1601595" y="2133309"/>
              <a:ext cx="176987" cy="92136"/>
            </a:xfrm>
            <a:custGeom>
              <a:rect b="b" l="l" r="r" t="t"/>
              <a:pathLst>
                <a:path extrusionOk="0" h="2820" w="5417">
                  <a:moveTo>
                    <a:pt x="2693" y="0"/>
                  </a:moveTo>
                  <a:cubicBezTo>
                    <a:pt x="1996" y="0"/>
                    <a:pt x="1299" y="159"/>
                    <a:pt x="761" y="476"/>
                  </a:cubicBezTo>
                  <a:cubicBezTo>
                    <a:pt x="317" y="729"/>
                    <a:pt x="64" y="1077"/>
                    <a:pt x="1" y="1426"/>
                  </a:cubicBezTo>
                  <a:cubicBezTo>
                    <a:pt x="64" y="1742"/>
                    <a:pt x="317" y="2091"/>
                    <a:pt x="761" y="2344"/>
                  </a:cubicBezTo>
                  <a:cubicBezTo>
                    <a:pt x="1299" y="2661"/>
                    <a:pt x="1996" y="2819"/>
                    <a:pt x="2693" y="2819"/>
                  </a:cubicBezTo>
                  <a:cubicBezTo>
                    <a:pt x="3389" y="2819"/>
                    <a:pt x="4086" y="2661"/>
                    <a:pt x="4624" y="2344"/>
                  </a:cubicBezTo>
                  <a:cubicBezTo>
                    <a:pt x="5068" y="2091"/>
                    <a:pt x="5353" y="1774"/>
                    <a:pt x="5416" y="1426"/>
                  </a:cubicBezTo>
                  <a:cubicBezTo>
                    <a:pt x="5353" y="1077"/>
                    <a:pt x="5068" y="729"/>
                    <a:pt x="4624" y="476"/>
                  </a:cubicBezTo>
                  <a:cubicBezTo>
                    <a:pt x="4086" y="159"/>
                    <a:pt x="3389" y="0"/>
                    <a:pt x="2693" y="0"/>
                  </a:cubicBezTo>
                  <a:close/>
                </a:path>
              </a:pathLst>
            </a:custGeom>
            <a:solidFill>
              <a:srgbClr val="22283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4"/>
            <p:cNvSpPr/>
            <p:nvPr/>
          </p:nvSpPr>
          <p:spPr>
            <a:xfrm>
              <a:off x="1535368" y="2182971"/>
              <a:ext cx="142844" cy="81779"/>
            </a:xfrm>
            <a:custGeom>
              <a:rect b="b" l="l" r="r" t="t"/>
              <a:pathLst>
                <a:path extrusionOk="0" h="2503" w="4372">
                  <a:moveTo>
                    <a:pt x="381" y="1"/>
                  </a:moveTo>
                  <a:lnTo>
                    <a:pt x="1" y="191"/>
                  </a:lnTo>
                  <a:lnTo>
                    <a:pt x="3991" y="2502"/>
                  </a:lnTo>
                  <a:lnTo>
                    <a:pt x="4371" y="2281"/>
                  </a:lnTo>
                  <a:lnTo>
                    <a:pt x="381"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4"/>
            <p:cNvSpPr/>
            <p:nvPr/>
          </p:nvSpPr>
          <p:spPr>
            <a:xfrm>
              <a:off x="1512628" y="2195387"/>
              <a:ext cx="142811" cy="82825"/>
            </a:xfrm>
            <a:custGeom>
              <a:rect b="b" l="l" r="r" t="t"/>
              <a:pathLst>
                <a:path extrusionOk="0" h="2535" w="4371">
                  <a:moveTo>
                    <a:pt x="380" y="1"/>
                  </a:moveTo>
                  <a:lnTo>
                    <a:pt x="0" y="222"/>
                  </a:lnTo>
                  <a:lnTo>
                    <a:pt x="3991" y="2534"/>
                  </a:lnTo>
                  <a:lnTo>
                    <a:pt x="4371" y="2312"/>
                  </a:lnTo>
                  <a:lnTo>
                    <a:pt x="380"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4"/>
            <p:cNvSpPr/>
            <p:nvPr/>
          </p:nvSpPr>
          <p:spPr>
            <a:xfrm>
              <a:off x="1489855" y="2208848"/>
              <a:ext cx="142811" cy="82792"/>
            </a:xfrm>
            <a:custGeom>
              <a:rect b="b" l="l" r="r" t="t"/>
              <a:pathLst>
                <a:path extrusionOk="0" h="2534" w="4371">
                  <a:moveTo>
                    <a:pt x="381" y="0"/>
                  </a:moveTo>
                  <a:lnTo>
                    <a:pt x="1" y="222"/>
                  </a:lnTo>
                  <a:lnTo>
                    <a:pt x="3991" y="2534"/>
                  </a:lnTo>
                  <a:lnTo>
                    <a:pt x="4371" y="2312"/>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4"/>
            <p:cNvSpPr/>
            <p:nvPr/>
          </p:nvSpPr>
          <p:spPr>
            <a:xfrm>
              <a:off x="1744407" y="2056725"/>
              <a:ext cx="142811" cy="82825"/>
            </a:xfrm>
            <a:custGeom>
              <a:rect b="b" l="l" r="r" t="t"/>
              <a:pathLst>
                <a:path extrusionOk="0" h="2535" w="4371">
                  <a:moveTo>
                    <a:pt x="380" y="1"/>
                  </a:moveTo>
                  <a:lnTo>
                    <a:pt x="0" y="223"/>
                  </a:lnTo>
                  <a:lnTo>
                    <a:pt x="3990" y="2535"/>
                  </a:lnTo>
                  <a:lnTo>
                    <a:pt x="4370" y="2313"/>
                  </a:lnTo>
                  <a:lnTo>
                    <a:pt x="380"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4"/>
            <p:cNvSpPr/>
            <p:nvPr/>
          </p:nvSpPr>
          <p:spPr>
            <a:xfrm>
              <a:off x="1721634" y="2070186"/>
              <a:ext cx="141799" cy="82825"/>
            </a:xfrm>
            <a:custGeom>
              <a:rect b="b" l="l" r="r" t="t"/>
              <a:pathLst>
                <a:path extrusionOk="0" h="2535" w="4340">
                  <a:moveTo>
                    <a:pt x="380" y="1"/>
                  </a:moveTo>
                  <a:lnTo>
                    <a:pt x="0" y="222"/>
                  </a:lnTo>
                  <a:lnTo>
                    <a:pt x="3991" y="2534"/>
                  </a:lnTo>
                  <a:lnTo>
                    <a:pt x="4339" y="2313"/>
                  </a:lnTo>
                  <a:lnTo>
                    <a:pt x="380" y="1"/>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4"/>
            <p:cNvSpPr/>
            <p:nvPr/>
          </p:nvSpPr>
          <p:spPr>
            <a:xfrm>
              <a:off x="1698861" y="2083647"/>
              <a:ext cx="141799" cy="81779"/>
            </a:xfrm>
            <a:custGeom>
              <a:rect b="b" l="l" r="r" t="t"/>
              <a:pathLst>
                <a:path extrusionOk="0" h="2503" w="4340">
                  <a:moveTo>
                    <a:pt x="381" y="0"/>
                  </a:moveTo>
                  <a:lnTo>
                    <a:pt x="1" y="222"/>
                  </a:lnTo>
                  <a:lnTo>
                    <a:pt x="3991" y="2502"/>
                  </a:lnTo>
                  <a:lnTo>
                    <a:pt x="4339" y="2312"/>
                  </a:lnTo>
                  <a:lnTo>
                    <a:pt x="381" y="0"/>
                  </a:lnTo>
                  <a:close/>
                </a:path>
              </a:pathLst>
            </a:custGeom>
            <a:solidFill>
              <a:srgbClr val="1B1F2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5" name="Shape 685"/>
        <p:cNvGrpSpPr/>
        <p:nvPr/>
      </p:nvGrpSpPr>
      <p:grpSpPr>
        <a:xfrm>
          <a:off x="0" y="0"/>
          <a:ext cx="0" cy="0"/>
          <a:chOff x="0" y="0"/>
          <a:chExt cx="0" cy="0"/>
        </a:xfrm>
      </p:grpSpPr>
      <p:sp>
        <p:nvSpPr>
          <p:cNvPr id="686" name="Google Shape;686;p15"/>
          <p:cNvSpPr txBox="1"/>
          <p:nvPr/>
        </p:nvSpPr>
        <p:spPr>
          <a:xfrm>
            <a:off x="717400" y="41147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latin typeface="Fira Sans Medium"/>
                <a:ea typeface="Fira Sans Medium"/>
                <a:cs typeface="Fira Sans Medium"/>
                <a:sym typeface="Fira Sans Medium"/>
              </a:rPr>
              <a:t>Part (a): Algorithm Implementation</a:t>
            </a:r>
            <a:endParaRPr sz="2800">
              <a:latin typeface="Fira Sans Medium"/>
              <a:ea typeface="Fira Sans Medium"/>
              <a:cs typeface="Fira Sans Medium"/>
              <a:sym typeface="Fira Sans Medium"/>
            </a:endParaRPr>
          </a:p>
        </p:txBody>
      </p:sp>
      <p:pic>
        <p:nvPicPr>
          <p:cNvPr id="687" name="Google Shape;687;p15"/>
          <p:cNvPicPr preferRelativeResize="0"/>
          <p:nvPr/>
        </p:nvPicPr>
        <p:blipFill>
          <a:blip r:embed="rId3">
            <a:alphaModFix/>
          </a:blip>
          <a:stretch>
            <a:fillRect/>
          </a:stretch>
        </p:blipFill>
        <p:spPr>
          <a:xfrm>
            <a:off x="386650" y="1614100"/>
            <a:ext cx="4110500" cy="2009575"/>
          </a:xfrm>
          <a:prstGeom prst="rect">
            <a:avLst/>
          </a:prstGeom>
          <a:noFill/>
          <a:ln>
            <a:noFill/>
          </a:ln>
        </p:spPr>
      </p:pic>
      <p:pic>
        <p:nvPicPr>
          <p:cNvPr id="688" name="Google Shape;688;p15"/>
          <p:cNvPicPr preferRelativeResize="0"/>
          <p:nvPr/>
        </p:nvPicPr>
        <p:blipFill>
          <a:blip r:embed="rId4">
            <a:alphaModFix/>
          </a:blip>
          <a:stretch>
            <a:fillRect/>
          </a:stretch>
        </p:blipFill>
        <p:spPr>
          <a:xfrm>
            <a:off x="5086069" y="1614099"/>
            <a:ext cx="3269132" cy="2009575"/>
          </a:xfrm>
          <a:prstGeom prst="rect">
            <a:avLst/>
          </a:prstGeom>
          <a:noFill/>
          <a:ln>
            <a:noFill/>
          </a:ln>
        </p:spPr>
      </p:pic>
      <p:sp>
        <p:nvSpPr>
          <p:cNvPr id="689" name="Google Shape;689;p15"/>
          <p:cNvSpPr/>
          <p:nvPr/>
        </p:nvSpPr>
        <p:spPr>
          <a:xfrm>
            <a:off x="1152975" y="3893200"/>
            <a:ext cx="2643000" cy="7488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Fira Sans"/>
                <a:ea typeface="Fira Sans"/>
                <a:cs typeface="Fira Sans"/>
                <a:sym typeface="Fira Sans"/>
              </a:rPr>
              <a:t>Insertion Sort</a:t>
            </a:r>
            <a:endParaRPr>
              <a:latin typeface="Fira Sans"/>
              <a:ea typeface="Fira Sans"/>
              <a:cs typeface="Fira Sans"/>
              <a:sym typeface="Fira Sans"/>
            </a:endParaRPr>
          </a:p>
        </p:txBody>
      </p:sp>
      <p:sp>
        <p:nvSpPr>
          <p:cNvPr id="690" name="Google Shape;690;p15"/>
          <p:cNvSpPr/>
          <p:nvPr/>
        </p:nvSpPr>
        <p:spPr>
          <a:xfrm>
            <a:off x="5459038" y="3893200"/>
            <a:ext cx="2643000" cy="7488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Fira Sans"/>
                <a:ea typeface="Fira Sans"/>
                <a:cs typeface="Fira Sans"/>
                <a:sym typeface="Fira Sans"/>
              </a:rPr>
              <a:t>Merge </a:t>
            </a:r>
            <a:r>
              <a:rPr lang="en">
                <a:latin typeface="Fira Sans"/>
                <a:ea typeface="Fira Sans"/>
                <a:cs typeface="Fira Sans"/>
                <a:sym typeface="Fira Sans"/>
              </a:rPr>
              <a:t>Sort</a:t>
            </a:r>
            <a:endParaRPr>
              <a:latin typeface="Fira Sans"/>
              <a:ea typeface="Fira Sans"/>
              <a:cs typeface="Fira Sans"/>
              <a:sym typeface="Fira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4" name="Shape 694"/>
        <p:cNvGrpSpPr/>
        <p:nvPr/>
      </p:nvGrpSpPr>
      <p:grpSpPr>
        <a:xfrm>
          <a:off x="0" y="0"/>
          <a:ext cx="0" cy="0"/>
          <a:chOff x="0" y="0"/>
          <a:chExt cx="0" cy="0"/>
        </a:xfrm>
      </p:grpSpPr>
      <p:sp>
        <p:nvSpPr>
          <p:cNvPr id="695" name="Google Shape;695;p16"/>
          <p:cNvSpPr txBox="1"/>
          <p:nvPr/>
        </p:nvSpPr>
        <p:spPr>
          <a:xfrm>
            <a:off x="717400" y="41147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latin typeface="Fira Sans Medium"/>
                <a:ea typeface="Fira Sans Medium"/>
                <a:cs typeface="Fira Sans Medium"/>
                <a:sym typeface="Fira Sans Medium"/>
              </a:rPr>
              <a:t>Part (a): Algorithm Implementation</a:t>
            </a:r>
            <a:endParaRPr sz="2800">
              <a:latin typeface="Fira Sans Medium"/>
              <a:ea typeface="Fira Sans Medium"/>
              <a:cs typeface="Fira Sans Medium"/>
              <a:sym typeface="Fira Sans Medium"/>
            </a:endParaRPr>
          </a:p>
        </p:txBody>
      </p:sp>
      <p:sp>
        <p:nvSpPr>
          <p:cNvPr id="696" name="Google Shape;696;p16"/>
          <p:cNvSpPr/>
          <p:nvPr/>
        </p:nvSpPr>
        <p:spPr>
          <a:xfrm>
            <a:off x="5661200" y="992672"/>
            <a:ext cx="2643000" cy="5646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Fira Sans"/>
                <a:ea typeface="Fira Sans"/>
                <a:cs typeface="Fira Sans"/>
                <a:sym typeface="Fira Sans"/>
              </a:rPr>
              <a:t>Hybrid Sort Recursion Tree</a:t>
            </a:r>
            <a:endParaRPr>
              <a:latin typeface="Fira Sans"/>
              <a:ea typeface="Fira Sans"/>
              <a:cs typeface="Fira Sans"/>
              <a:sym typeface="Fira Sans"/>
            </a:endParaRPr>
          </a:p>
        </p:txBody>
      </p:sp>
      <p:pic>
        <p:nvPicPr>
          <p:cNvPr id="697" name="Google Shape;697;p16"/>
          <p:cNvPicPr preferRelativeResize="0"/>
          <p:nvPr/>
        </p:nvPicPr>
        <p:blipFill>
          <a:blip r:embed="rId3">
            <a:alphaModFix/>
          </a:blip>
          <a:stretch>
            <a:fillRect/>
          </a:stretch>
        </p:blipFill>
        <p:spPr>
          <a:xfrm>
            <a:off x="764275" y="992663"/>
            <a:ext cx="3997500" cy="3710524"/>
          </a:xfrm>
          <a:prstGeom prst="rect">
            <a:avLst/>
          </a:prstGeom>
          <a:noFill/>
          <a:ln>
            <a:noFill/>
          </a:ln>
        </p:spPr>
      </p:pic>
      <p:sp>
        <p:nvSpPr>
          <p:cNvPr id="698" name="Google Shape;698;p16"/>
          <p:cNvSpPr/>
          <p:nvPr/>
        </p:nvSpPr>
        <p:spPr>
          <a:xfrm>
            <a:off x="1161850" y="2606200"/>
            <a:ext cx="896400" cy="142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6"/>
          <p:cNvSpPr/>
          <p:nvPr/>
        </p:nvSpPr>
        <p:spPr>
          <a:xfrm>
            <a:off x="1212875" y="4141000"/>
            <a:ext cx="292800" cy="142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00" name="Google Shape;700;p16"/>
          <p:cNvPicPr preferRelativeResize="0"/>
          <p:nvPr/>
        </p:nvPicPr>
        <p:blipFill>
          <a:blip r:embed="rId4">
            <a:alphaModFix/>
          </a:blip>
          <a:stretch>
            <a:fillRect/>
          </a:stretch>
        </p:blipFill>
        <p:spPr>
          <a:xfrm>
            <a:off x="5279999" y="1657275"/>
            <a:ext cx="3571249" cy="31846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96"/>
                                        </p:tgtEl>
                                        <p:attrNameLst>
                                          <p:attrName>style.visibility</p:attrName>
                                        </p:attrNameLst>
                                      </p:cBhvr>
                                      <p:to>
                                        <p:strVal val="visible"/>
                                      </p:to>
                                    </p:set>
                                    <p:animEffect filter="fade" transition="in">
                                      <p:cBhvr>
                                        <p:cTn dur="1000"/>
                                        <p:tgtEl>
                                          <p:spTgt spid="696"/>
                                        </p:tgtEl>
                                      </p:cBhvr>
                                    </p:animEffect>
                                  </p:childTnLst>
                                </p:cTn>
                              </p:par>
                              <p:par>
                                <p:cTn fill="hold" nodeType="withEffect" presetClass="entr" presetID="10" presetSubtype="0">
                                  <p:stCondLst>
                                    <p:cond delay="0"/>
                                  </p:stCondLst>
                                  <p:childTnLst>
                                    <p:set>
                                      <p:cBhvr>
                                        <p:cTn dur="1" fill="hold">
                                          <p:stCondLst>
                                            <p:cond delay="0"/>
                                          </p:stCondLst>
                                        </p:cTn>
                                        <p:tgtEl>
                                          <p:spTgt spid="700"/>
                                        </p:tgtEl>
                                        <p:attrNameLst>
                                          <p:attrName>style.visibility</p:attrName>
                                        </p:attrNameLst>
                                      </p:cBhvr>
                                      <p:to>
                                        <p:strVal val="visible"/>
                                      </p:to>
                                    </p:set>
                                    <p:animEffect filter="fade" transition="in">
                                      <p:cBhvr>
                                        <p:cTn dur="1000"/>
                                        <p:tgtEl>
                                          <p:spTgt spid="700"/>
                                        </p:tgtEl>
                                      </p:cBhvr>
                                    </p:animEffect>
                                  </p:childTnLst>
                                </p:cTn>
                              </p:par>
                              <p:par>
                                <p:cTn fill="hold" nodeType="withEffect" presetClass="entr" presetID="10" presetSubtype="0">
                                  <p:stCondLst>
                                    <p:cond delay="0"/>
                                  </p:stCondLst>
                                  <p:childTnLst>
                                    <p:set>
                                      <p:cBhvr>
                                        <p:cTn dur="1" fill="hold">
                                          <p:stCondLst>
                                            <p:cond delay="0"/>
                                          </p:stCondLst>
                                        </p:cTn>
                                        <p:tgtEl>
                                          <p:spTgt spid="700"/>
                                        </p:tgtEl>
                                        <p:attrNameLst>
                                          <p:attrName>style.visibility</p:attrName>
                                        </p:attrNameLst>
                                      </p:cBhvr>
                                      <p:to>
                                        <p:strVal val="visible"/>
                                      </p:to>
                                    </p:set>
                                    <p:animEffect filter="fade" transition="in">
                                      <p:cBhvr>
                                        <p:cTn dur="1000"/>
                                        <p:tgtEl>
                                          <p:spTgt spid="70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4" name="Shape 704"/>
        <p:cNvGrpSpPr/>
        <p:nvPr/>
      </p:nvGrpSpPr>
      <p:grpSpPr>
        <a:xfrm>
          <a:off x="0" y="0"/>
          <a:ext cx="0" cy="0"/>
          <a:chOff x="0" y="0"/>
          <a:chExt cx="0" cy="0"/>
        </a:xfrm>
      </p:grpSpPr>
      <p:sp>
        <p:nvSpPr>
          <p:cNvPr id="705" name="Google Shape;705;p17"/>
          <p:cNvSpPr txBox="1"/>
          <p:nvPr/>
        </p:nvSpPr>
        <p:spPr>
          <a:xfrm>
            <a:off x="717400" y="41147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latin typeface="Fira Sans Medium"/>
                <a:ea typeface="Fira Sans Medium"/>
                <a:cs typeface="Fira Sans Medium"/>
                <a:sym typeface="Fira Sans Medium"/>
              </a:rPr>
              <a:t>Part (b): Generate input data</a:t>
            </a:r>
            <a:endParaRPr sz="2800">
              <a:latin typeface="Fira Sans Medium"/>
              <a:ea typeface="Fira Sans Medium"/>
              <a:cs typeface="Fira Sans Medium"/>
              <a:sym typeface="Fira Sans Medium"/>
            </a:endParaRPr>
          </a:p>
        </p:txBody>
      </p:sp>
      <p:pic>
        <p:nvPicPr>
          <p:cNvPr id="706" name="Google Shape;706;p17"/>
          <p:cNvPicPr preferRelativeResize="0"/>
          <p:nvPr/>
        </p:nvPicPr>
        <p:blipFill>
          <a:blip r:embed="rId3">
            <a:alphaModFix/>
          </a:blip>
          <a:stretch>
            <a:fillRect/>
          </a:stretch>
        </p:blipFill>
        <p:spPr>
          <a:xfrm>
            <a:off x="159550" y="925275"/>
            <a:ext cx="8839202" cy="2041663"/>
          </a:xfrm>
          <a:prstGeom prst="rect">
            <a:avLst/>
          </a:prstGeom>
          <a:noFill/>
          <a:ln>
            <a:noFill/>
          </a:ln>
        </p:spPr>
      </p:pic>
      <p:pic>
        <p:nvPicPr>
          <p:cNvPr id="707" name="Google Shape;707;p17"/>
          <p:cNvPicPr preferRelativeResize="0"/>
          <p:nvPr/>
        </p:nvPicPr>
        <p:blipFill>
          <a:blip r:embed="rId4">
            <a:alphaModFix/>
          </a:blip>
          <a:stretch>
            <a:fillRect/>
          </a:stretch>
        </p:blipFill>
        <p:spPr>
          <a:xfrm>
            <a:off x="1500050" y="3096900"/>
            <a:ext cx="5718724" cy="1700750"/>
          </a:xfrm>
          <a:prstGeom prst="rect">
            <a:avLst/>
          </a:prstGeom>
          <a:noFill/>
          <a:ln>
            <a:noFill/>
          </a:ln>
        </p:spPr>
      </p:pic>
      <p:sp>
        <p:nvSpPr>
          <p:cNvPr id="708" name="Google Shape;708;p17"/>
          <p:cNvSpPr/>
          <p:nvPr/>
        </p:nvSpPr>
        <p:spPr>
          <a:xfrm>
            <a:off x="4660625" y="1529034"/>
            <a:ext cx="2643000" cy="5646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Fira Sans"/>
                <a:ea typeface="Fira Sans"/>
                <a:cs typeface="Fira Sans"/>
                <a:sym typeface="Fira Sans"/>
              </a:rPr>
              <a:t>Generating Input Data Array Sizes</a:t>
            </a:r>
            <a:endParaRPr>
              <a:latin typeface="Fira Sans"/>
              <a:ea typeface="Fira Sans"/>
              <a:cs typeface="Fira Sans"/>
              <a:sym typeface="Fira Sans"/>
            </a:endParaRPr>
          </a:p>
        </p:txBody>
      </p:sp>
      <p:sp>
        <p:nvSpPr>
          <p:cNvPr id="709" name="Google Shape;709;p17"/>
          <p:cNvSpPr/>
          <p:nvPr/>
        </p:nvSpPr>
        <p:spPr>
          <a:xfrm>
            <a:off x="4403789" y="4235066"/>
            <a:ext cx="2428200" cy="5130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Fira Sans"/>
                <a:ea typeface="Fira Sans"/>
                <a:cs typeface="Fira Sans"/>
                <a:sym typeface="Fira Sans"/>
              </a:rPr>
              <a:t>Generating Data</a:t>
            </a:r>
            <a:endParaRPr>
              <a:latin typeface="Fira Sans"/>
              <a:ea typeface="Fira Sans"/>
              <a:cs typeface="Fira Sans"/>
              <a:sym typeface="Fira Sans"/>
            </a:endParaRPr>
          </a:p>
        </p:txBody>
      </p:sp>
      <p:sp>
        <p:nvSpPr>
          <p:cNvPr id="710" name="Google Shape;710;p17"/>
          <p:cNvSpPr/>
          <p:nvPr/>
        </p:nvSpPr>
        <p:spPr>
          <a:xfrm>
            <a:off x="2060525" y="3770675"/>
            <a:ext cx="1059300" cy="142200"/>
          </a:xfrm>
          <a:prstGeom prst="rect">
            <a:avLst/>
          </a:prstGeom>
          <a:noFill/>
          <a:ln cap="flat" cmpd="sng" w="2857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4" name="Shape 714"/>
        <p:cNvGrpSpPr/>
        <p:nvPr/>
      </p:nvGrpSpPr>
      <p:grpSpPr>
        <a:xfrm>
          <a:off x="0" y="0"/>
          <a:ext cx="0" cy="0"/>
          <a:chOff x="0" y="0"/>
          <a:chExt cx="0" cy="0"/>
        </a:xfrm>
      </p:grpSpPr>
      <p:sp>
        <p:nvSpPr>
          <p:cNvPr id="715" name="Google Shape;715;p18"/>
          <p:cNvSpPr txBox="1"/>
          <p:nvPr/>
        </p:nvSpPr>
        <p:spPr>
          <a:xfrm>
            <a:off x="717400" y="41147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latin typeface="Fira Sans Medium"/>
                <a:ea typeface="Fira Sans Medium"/>
                <a:cs typeface="Fira Sans Medium"/>
                <a:sym typeface="Fira Sans Medium"/>
              </a:rPr>
              <a:t>Part (b): Generate input data</a:t>
            </a:r>
            <a:endParaRPr sz="2800">
              <a:latin typeface="Fira Sans Medium"/>
              <a:ea typeface="Fira Sans Medium"/>
              <a:cs typeface="Fira Sans Medium"/>
              <a:sym typeface="Fira Sans Medium"/>
            </a:endParaRPr>
          </a:p>
        </p:txBody>
      </p:sp>
      <p:pic>
        <p:nvPicPr>
          <p:cNvPr id="716" name="Google Shape;716;p18"/>
          <p:cNvPicPr preferRelativeResize="0"/>
          <p:nvPr/>
        </p:nvPicPr>
        <p:blipFill>
          <a:blip r:embed="rId3">
            <a:alphaModFix/>
          </a:blip>
          <a:stretch>
            <a:fillRect/>
          </a:stretch>
        </p:blipFill>
        <p:spPr>
          <a:xfrm>
            <a:off x="1343975" y="991650"/>
            <a:ext cx="3124925" cy="3635974"/>
          </a:xfrm>
          <a:prstGeom prst="rect">
            <a:avLst/>
          </a:prstGeom>
          <a:noFill/>
          <a:ln>
            <a:noFill/>
          </a:ln>
        </p:spPr>
      </p:pic>
      <p:sp>
        <p:nvSpPr>
          <p:cNvPr id="717" name="Google Shape;717;p18"/>
          <p:cNvSpPr/>
          <p:nvPr/>
        </p:nvSpPr>
        <p:spPr>
          <a:xfrm>
            <a:off x="5282025" y="2289447"/>
            <a:ext cx="2643000" cy="5646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Fira Sans"/>
                <a:ea typeface="Fira Sans"/>
                <a:cs typeface="Fira Sans"/>
                <a:sym typeface="Fira Sans"/>
              </a:rPr>
              <a:t>Manual verification </a:t>
            </a:r>
            <a:endParaRPr>
              <a:latin typeface="Fira Sans"/>
              <a:ea typeface="Fira Sans"/>
              <a:cs typeface="Fira Sans"/>
              <a:sym typeface="Fira San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1" name="Shape 721"/>
        <p:cNvGrpSpPr/>
        <p:nvPr/>
      </p:nvGrpSpPr>
      <p:grpSpPr>
        <a:xfrm>
          <a:off x="0" y="0"/>
          <a:ext cx="0" cy="0"/>
          <a:chOff x="0" y="0"/>
          <a:chExt cx="0" cy="0"/>
        </a:xfrm>
      </p:grpSpPr>
      <p:sp>
        <p:nvSpPr>
          <p:cNvPr id="722" name="Google Shape;722;p19"/>
          <p:cNvSpPr txBox="1"/>
          <p:nvPr/>
        </p:nvSpPr>
        <p:spPr>
          <a:xfrm>
            <a:off x="717400" y="41147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latin typeface="Fira Sans Medium"/>
                <a:ea typeface="Fira Sans Medium"/>
                <a:cs typeface="Fira Sans Medium"/>
                <a:sym typeface="Fira Sans Medium"/>
              </a:rPr>
              <a:t>Part (b): Generate input data</a:t>
            </a:r>
            <a:endParaRPr sz="2800">
              <a:latin typeface="Fira Sans Medium"/>
              <a:ea typeface="Fira Sans Medium"/>
              <a:cs typeface="Fira Sans Medium"/>
              <a:sym typeface="Fira Sans Medium"/>
            </a:endParaRPr>
          </a:p>
        </p:txBody>
      </p:sp>
      <p:sp>
        <p:nvSpPr>
          <p:cNvPr id="723" name="Google Shape;723;p19"/>
          <p:cNvSpPr/>
          <p:nvPr/>
        </p:nvSpPr>
        <p:spPr>
          <a:xfrm>
            <a:off x="5282025" y="2289453"/>
            <a:ext cx="2788800" cy="10722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Fira Sans"/>
                <a:ea typeface="Fira Sans"/>
                <a:cs typeface="Fira Sans"/>
                <a:sym typeface="Fira Sans"/>
              </a:rPr>
              <a:t>Verifying </a:t>
            </a:r>
            <a:r>
              <a:rPr b="1" lang="en">
                <a:latin typeface="Fira Sans"/>
                <a:ea typeface="Fira Sans"/>
                <a:cs typeface="Fira Sans"/>
                <a:sym typeface="Fira Sans"/>
              </a:rPr>
              <a:t>programmatically </a:t>
            </a:r>
            <a:r>
              <a:rPr lang="en">
                <a:latin typeface="Fira Sans"/>
                <a:ea typeface="Fira Sans"/>
                <a:cs typeface="Fira Sans"/>
                <a:sym typeface="Fira Sans"/>
              </a:rPr>
              <a:t>through checking the length, min and max of each generated array</a:t>
            </a:r>
            <a:endParaRPr>
              <a:latin typeface="Fira Sans"/>
              <a:ea typeface="Fira Sans"/>
              <a:cs typeface="Fira Sans"/>
              <a:sym typeface="Fira Sans"/>
            </a:endParaRPr>
          </a:p>
        </p:txBody>
      </p:sp>
      <p:pic>
        <p:nvPicPr>
          <p:cNvPr id="724" name="Google Shape;724;p19"/>
          <p:cNvPicPr preferRelativeResize="0"/>
          <p:nvPr/>
        </p:nvPicPr>
        <p:blipFill>
          <a:blip r:embed="rId3">
            <a:alphaModFix/>
          </a:blip>
          <a:stretch>
            <a:fillRect/>
          </a:stretch>
        </p:blipFill>
        <p:spPr>
          <a:xfrm>
            <a:off x="1121150" y="1003200"/>
            <a:ext cx="3663400" cy="373336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8" name="Shape 728"/>
        <p:cNvGrpSpPr/>
        <p:nvPr/>
      </p:nvGrpSpPr>
      <p:grpSpPr>
        <a:xfrm>
          <a:off x="0" y="0"/>
          <a:ext cx="0" cy="0"/>
          <a:chOff x="0" y="0"/>
          <a:chExt cx="0" cy="0"/>
        </a:xfrm>
      </p:grpSpPr>
      <p:sp>
        <p:nvSpPr>
          <p:cNvPr id="729" name="Google Shape;729;p20"/>
          <p:cNvSpPr txBox="1"/>
          <p:nvPr/>
        </p:nvSpPr>
        <p:spPr>
          <a:xfrm>
            <a:off x="710250" y="28102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latin typeface="Fira Sans Medium"/>
                <a:ea typeface="Fira Sans Medium"/>
                <a:cs typeface="Fira Sans Medium"/>
                <a:sym typeface="Fira Sans Medium"/>
              </a:rPr>
              <a:t>Part </a:t>
            </a:r>
            <a:r>
              <a:rPr lang="en" sz="2800">
                <a:latin typeface="Fira Sans Medium"/>
                <a:ea typeface="Fira Sans Medium"/>
                <a:cs typeface="Fira Sans Medium"/>
                <a:sym typeface="Fira Sans Medium"/>
              </a:rPr>
              <a:t>(c)</a:t>
            </a:r>
            <a:r>
              <a:rPr lang="en" sz="2800">
                <a:latin typeface="Fira Sans Medium"/>
                <a:ea typeface="Fira Sans Medium"/>
                <a:cs typeface="Fira Sans Medium"/>
                <a:sym typeface="Fira Sans Medium"/>
              </a:rPr>
              <a:t>(i): Analysis of time complexity</a:t>
            </a:r>
            <a:endParaRPr sz="2800">
              <a:latin typeface="Fira Sans Medium"/>
              <a:ea typeface="Fira Sans Medium"/>
              <a:cs typeface="Fira Sans Medium"/>
              <a:sym typeface="Fira Sans Medium"/>
            </a:endParaRPr>
          </a:p>
          <a:p>
            <a:pPr indent="0" lvl="0" marL="0" rtl="0" algn="ctr">
              <a:spcBef>
                <a:spcPts val="0"/>
              </a:spcBef>
              <a:spcAft>
                <a:spcPts val="0"/>
              </a:spcAft>
              <a:buNone/>
            </a:pPr>
            <a:r>
              <a:t/>
            </a:r>
            <a:endParaRPr sz="2800">
              <a:latin typeface="Fira Sans Medium"/>
              <a:ea typeface="Fira Sans Medium"/>
              <a:cs typeface="Fira Sans Medium"/>
              <a:sym typeface="Fira Sans Medium"/>
            </a:endParaRPr>
          </a:p>
        </p:txBody>
      </p:sp>
      <p:sp>
        <p:nvSpPr>
          <p:cNvPr id="730" name="Google Shape;730;p20"/>
          <p:cNvSpPr txBox="1"/>
          <p:nvPr/>
        </p:nvSpPr>
        <p:spPr>
          <a:xfrm>
            <a:off x="3256025" y="436075"/>
            <a:ext cx="8467500" cy="53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Fira Sans"/>
                <a:ea typeface="Fira Sans"/>
                <a:cs typeface="Fira Sans"/>
                <a:sym typeface="Fira Sans"/>
              </a:rPr>
              <a:t>Theoretical Analysis</a:t>
            </a:r>
            <a:endParaRPr sz="2100">
              <a:latin typeface="Fira Sans"/>
              <a:ea typeface="Fira Sans"/>
              <a:cs typeface="Fira Sans"/>
              <a:sym typeface="Fira Sans"/>
            </a:endParaRPr>
          </a:p>
          <a:p>
            <a:pPr indent="0" lvl="0" marL="0" rtl="0" algn="l">
              <a:spcBef>
                <a:spcPts val="0"/>
              </a:spcBef>
              <a:spcAft>
                <a:spcPts val="0"/>
              </a:spcAft>
              <a:buNone/>
            </a:pPr>
            <a:r>
              <a:t/>
            </a:r>
            <a:endParaRPr sz="2100">
              <a:latin typeface="Fira Sans"/>
              <a:ea typeface="Fira Sans"/>
              <a:cs typeface="Fira Sans"/>
              <a:sym typeface="Fira Sans"/>
            </a:endParaRPr>
          </a:p>
          <a:p>
            <a:pPr indent="0" lvl="0" marL="0" rtl="0" algn="l">
              <a:spcBef>
                <a:spcPts val="0"/>
              </a:spcBef>
              <a:spcAft>
                <a:spcPts val="0"/>
              </a:spcAft>
              <a:buNone/>
            </a:pPr>
            <a:r>
              <a:t/>
            </a:r>
            <a:endParaRPr sz="1900">
              <a:latin typeface="Fira Sans"/>
              <a:ea typeface="Fira Sans"/>
              <a:cs typeface="Fira Sans"/>
              <a:sym typeface="Fira Sans"/>
            </a:endParaRPr>
          </a:p>
        </p:txBody>
      </p:sp>
      <p:sp>
        <p:nvSpPr>
          <p:cNvPr id="731" name="Google Shape;731;p20"/>
          <p:cNvSpPr/>
          <p:nvPr/>
        </p:nvSpPr>
        <p:spPr>
          <a:xfrm>
            <a:off x="3017056" y="1745373"/>
            <a:ext cx="3109800" cy="7401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Fira Sans"/>
                <a:ea typeface="Fira Sans"/>
                <a:cs typeface="Fira Sans"/>
                <a:sym typeface="Fira Sans"/>
              </a:rPr>
              <a:t>Best Case: O(s) </a:t>
            </a:r>
            <a:endParaRPr sz="1900">
              <a:solidFill>
                <a:schemeClr val="dk1"/>
              </a:solidFill>
              <a:latin typeface="Fira Sans"/>
              <a:ea typeface="Fira Sans"/>
              <a:cs typeface="Fira Sans"/>
              <a:sym typeface="Fira Sans"/>
            </a:endParaRPr>
          </a:p>
          <a:p>
            <a:pPr indent="0" lvl="0" marL="0" rtl="0" algn="ctr">
              <a:spcBef>
                <a:spcPts val="0"/>
              </a:spcBef>
              <a:spcAft>
                <a:spcPts val="0"/>
              </a:spcAft>
              <a:buNone/>
            </a:pPr>
            <a:r>
              <a:rPr lang="en" sz="1900">
                <a:solidFill>
                  <a:schemeClr val="dk1"/>
                </a:solidFill>
                <a:latin typeface="Fira Sans"/>
                <a:ea typeface="Fira Sans"/>
                <a:cs typeface="Fira Sans"/>
                <a:sym typeface="Fira Sans"/>
              </a:rPr>
              <a:t>Worst Case : </a:t>
            </a:r>
            <a:r>
              <a:rPr lang="en" sz="1850">
                <a:solidFill>
                  <a:schemeClr val="dk1"/>
                </a:solidFill>
                <a:latin typeface="Fira Sans"/>
                <a:ea typeface="Fira Sans"/>
                <a:cs typeface="Fira Sans"/>
                <a:sym typeface="Fira Sans"/>
              </a:rPr>
              <a:t>O(s</a:t>
            </a:r>
            <a:r>
              <a:rPr baseline="30000" lang="en" sz="1850">
                <a:solidFill>
                  <a:schemeClr val="dk1"/>
                </a:solidFill>
                <a:latin typeface="Fira Sans"/>
                <a:ea typeface="Fira Sans"/>
                <a:cs typeface="Fira Sans"/>
                <a:sym typeface="Fira Sans"/>
              </a:rPr>
              <a:t>2</a:t>
            </a:r>
            <a:r>
              <a:rPr lang="en" sz="1850">
                <a:solidFill>
                  <a:schemeClr val="dk1"/>
                </a:solidFill>
                <a:latin typeface="Fira Sans"/>
                <a:ea typeface="Fira Sans"/>
                <a:cs typeface="Fira Sans"/>
                <a:sym typeface="Fira Sans"/>
              </a:rPr>
              <a:t>)</a:t>
            </a:r>
            <a:endParaRPr sz="2700">
              <a:latin typeface="Fira Sans"/>
              <a:ea typeface="Fira Sans"/>
              <a:cs typeface="Fira Sans"/>
              <a:sym typeface="Fira Sans"/>
            </a:endParaRPr>
          </a:p>
        </p:txBody>
      </p:sp>
      <p:sp>
        <p:nvSpPr>
          <p:cNvPr id="732" name="Google Shape;732;p20"/>
          <p:cNvSpPr/>
          <p:nvPr/>
        </p:nvSpPr>
        <p:spPr>
          <a:xfrm>
            <a:off x="2663700" y="3807644"/>
            <a:ext cx="3816600" cy="8217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Fira Sans"/>
                <a:ea typeface="Fira Sans"/>
                <a:cs typeface="Fira Sans"/>
                <a:sym typeface="Fira Sans"/>
              </a:rPr>
              <a:t>Best Case: </a:t>
            </a:r>
            <a:r>
              <a:rPr lang="en" sz="1900">
                <a:solidFill>
                  <a:schemeClr val="dk1"/>
                </a:solidFill>
                <a:latin typeface="Fira Sans"/>
                <a:ea typeface="Fira Sans"/>
                <a:cs typeface="Fira Sans"/>
                <a:sym typeface="Fira Sans"/>
              </a:rPr>
              <a:t>(n/s) * s = O(n)    </a:t>
            </a:r>
            <a:endParaRPr sz="1900">
              <a:solidFill>
                <a:schemeClr val="dk1"/>
              </a:solidFill>
              <a:latin typeface="Fira Sans"/>
              <a:ea typeface="Fira Sans"/>
              <a:cs typeface="Fira Sans"/>
              <a:sym typeface="Fira Sans"/>
            </a:endParaRPr>
          </a:p>
          <a:p>
            <a:pPr indent="0" lvl="0" marL="0" rtl="0" algn="ctr">
              <a:spcBef>
                <a:spcPts val="0"/>
              </a:spcBef>
              <a:spcAft>
                <a:spcPts val="0"/>
              </a:spcAft>
              <a:buNone/>
            </a:pPr>
            <a:r>
              <a:rPr lang="en" sz="1900">
                <a:solidFill>
                  <a:schemeClr val="dk1"/>
                </a:solidFill>
                <a:latin typeface="Fira Sans"/>
                <a:ea typeface="Fira Sans"/>
                <a:cs typeface="Fira Sans"/>
                <a:sym typeface="Fira Sans"/>
              </a:rPr>
              <a:t>Worst Case : (n/</a:t>
            </a:r>
            <a:r>
              <a:rPr lang="en" sz="1900">
                <a:solidFill>
                  <a:schemeClr val="dk1"/>
                </a:solidFill>
                <a:latin typeface="Fira Sans"/>
                <a:ea typeface="Fira Sans"/>
                <a:cs typeface="Fira Sans"/>
                <a:sym typeface="Fira Sans"/>
              </a:rPr>
              <a:t>s) * </a:t>
            </a:r>
            <a:r>
              <a:rPr lang="en" sz="1850">
                <a:solidFill>
                  <a:schemeClr val="dk1"/>
                </a:solidFill>
                <a:latin typeface="Fira Sans"/>
                <a:ea typeface="Fira Sans"/>
                <a:cs typeface="Fira Sans"/>
                <a:sym typeface="Fira Sans"/>
              </a:rPr>
              <a:t>(s</a:t>
            </a:r>
            <a:r>
              <a:rPr baseline="30000" lang="en" sz="1850">
                <a:solidFill>
                  <a:schemeClr val="dk1"/>
                </a:solidFill>
                <a:latin typeface="Fira Sans"/>
                <a:ea typeface="Fira Sans"/>
                <a:cs typeface="Fira Sans"/>
                <a:sym typeface="Fira Sans"/>
              </a:rPr>
              <a:t>2</a:t>
            </a:r>
            <a:r>
              <a:rPr lang="en" sz="1850">
                <a:solidFill>
                  <a:schemeClr val="dk1"/>
                </a:solidFill>
                <a:latin typeface="Fira Sans"/>
                <a:ea typeface="Fira Sans"/>
                <a:cs typeface="Fira Sans"/>
                <a:sym typeface="Fira Sans"/>
              </a:rPr>
              <a:t>)</a:t>
            </a:r>
            <a:r>
              <a:rPr lang="en" sz="1900">
                <a:solidFill>
                  <a:schemeClr val="dk1"/>
                </a:solidFill>
                <a:latin typeface="Fira Sans"/>
                <a:ea typeface="Fira Sans"/>
                <a:cs typeface="Fira Sans"/>
                <a:sym typeface="Fira Sans"/>
              </a:rPr>
              <a:t> = O(ns)</a:t>
            </a:r>
            <a:endParaRPr sz="1900">
              <a:latin typeface="Fira Sans"/>
              <a:ea typeface="Fira Sans"/>
              <a:cs typeface="Fira Sans"/>
              <a:sym typeface="Fira Sans"/>
            </a:endParaRPr>
          </a:p>
        </p:txBody>
      </p:sp>
      <p:sp>
        <p:nvSpPr>
          <p:cNvPr id="733" name="Google Shape;733;p20"/>
          <p:cNvSpPr/>
          <p:nvPr/>
        </p:nvSpPr>
        <p:spPr>
          <a:xfrm>
            <a:off x="3201034" y="2578709"/>
            <a:ext cx="2741700" cy="1135500"/>
          </a:xfrm>
          <a:prstGeom prst="downArrow">
            <a:avLst>
              <a:gd fmla="val 50000" name="adj1"/>
              <a:gd fmla="val 50000" name="adj2"/>
            </a:avLst>
          </a:prstGeom>
          <a:solidFill>
            <a:srgbClr val="23354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latin typeface="Fira Sans"/>
                <a:ea typeface="Fira Sans"/>
                <a:cs typeface="Fira Sans"/>
                <a:sym typeface="Fira Sans"/>
              </a:rPr>
              <a:t>Upon implementing hybrid Algorithm</a:t>
            </a:r>
            <a:r>
              <a:rPr lang="en">
                <a:solidFill>
                  <a:schemeClr val="dk1"/>
                </a:solidFill>
                <a:latin typeface="Fira Sans"/>
                <a:ea typeface="Fira Sans"/>
                <a:cs typeface="Fira Sans"/>
                <a:sym typeface="Fira Sans"/>
              </a:rPr>
              <a:t> </a:t>
            </a:r>
            <a:endParaRPr>
              <a:solidFill>
                <a:schemeClr val="dk1"/>
              </a:solidFill>
              <a:latin typeface="Fira Sans"/>
              <a:ea typeface="Fira Sans"/>
              <a:cs typeface="Fira Sans"/>
              <a:sym typeface="Fira Sans"/>
            </a:endParaRPr>
          </a:p>
        </p:txBody>
      </p:sp>
      <p:sp>
        <p:nvSpPr>
          <p:cNvPr id="734" name="Google Shape;734;p20"/>
          <p:cNvSpPr txBox="1"/>
          <p:nvPr/>
        </p:nvSpPr>
        <p:spPr>
          <a:xfrm>
            <a:off x="710250" y="1118625"/>
            <a:ext cx="63033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900">
                <a:solidFill>
                  <a:schemeClr val="dk1"/>
                </a:solidFill>
                <a:latin typeface="Fira Sans"/>
                <a:ea typeface="Fira Sans"/>
                <a:cs typeface="Fira Sans"/>
                <a:sym typeface="Fira Sans"/>
              </a:rPr>
              <a:t>Insertion Sort Algorithm on n/s array, with each size is s </a:t>
            </a:r>
            <a:endParaRPr>
              <a:latin typeface="Fira Sans"/>
              <a:ea typeface="Fira Sans"/>
              <a:cs typeface="Fira Sans"/>
              <a:sym typeface="Fira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21"/>
          <p:cNvSpPr txBox="1"/>
          <p:nvPr/>
        </p:nvSpPr>
        <p:spPr>
          <a:xfrm>
            <a:off x="710250" y="281025"/>
            <a:ext cx="7723500" cy="48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800">
                <a:latin typeface="Fira Sans Medium"/>
                <a:ea typeface="Fira Sans Medium"/>
                <a:cs typeface="Fira Sans Medium"/>
                <a:sym typeface="Fira Sans Medium"/>
              </a:rPr>
              <a:t>Part (c)(i): Analysis of time complexity</a:t>
            </a:r>
            <a:endParaRPr sz="2800">
              <a:latin typeface="Fira Sans Medium"/>
              <a:ea typeface="Fira Sans Medium"/>
              <a:cs typeface="Fira Sans Medium"/>
              <a:sym typeface="Fira Sans Medium"/>
            </a:endParaRPr>
          </a:p>
          <a:p>
            <a:pPr indent="0" lvl="0" marL="0" rtl="0" algn="ctr">
              <a:spcBef>
                <a:spcPts val="0"/>
              </a:spcBef>
              <a:spcAft>
                <a:spcPts val="0"/>
              </a:spcAft>
              <a:buNone/>
            </a:pPr>
            <a:r>
              <a:t/>
            </a:r>
            <a:endParaRPr sz="2800">
              <a:latin typeface="Fira Sans Medium"/>
              <a:ea typeface="Fira Sans Medium"/>
              <a:cs typeface="Fira Sans Medium"/>
              <a:sym typeface="Fira Sans Medium"/>
            </a:endParaRPr>
          </a:p>
        </p:txBody>
      </p:sp>
      <p:sp>
        <p:nvSpPr>
          <p:cNvPr id="740" name="Google Shape;740;p21"/>
          <p:cNvSpPr txBox="1"/>
          <p:nvPr/>
        </p:nvSpPr>
        <p:spPr>
          <a:xfrm>
            <a:off x="3256025" y="436075"/>
            <a:ext cx="8467500" cy="53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latin typeface="Fira Sans"/>
                <a:ea typeface="Fira Sans"/>
                <a:cs typeface="Fira Sans"/>
                <a:sym typeface="Fira Sans"/>
              </a:rPr>
              <a:t>Theoretical Analysis</a:t>
            </a:r>
            <a:endParaRPr sz="2100">
              <a:latin typeface="Fira Sans"/>
              <a:ea typeface="Fira Sans"/>
              <a:cs typeface="Fira Sans"/>
              <a:sym typeface="Fira Sans"/>
            </a:endParaRPr>
          </a:p>
          <a:p>
            <a:pPr indent="0" lvl="0" marL="0" rtl="0" algn="l">
              <a:spcBef>
                <a:spcPts val="0"/>
              </a:spcBef>
              <a:spcAft>
                <a:spcPts val="0"/>
              </a:spcAft>
              <a:buNone/>
            </a:pPr>
            <a:r>
              <a:t/>
            </a:r>
            <a:endParaRPr sz="2100">
              <a:latin typeface="Fira Sans"/>
              <a:ea typeface="Fira Sans"/>
              <a:cs typeface="Fira Sans"/>
              <a:sym typeface="Fira Sans"/>
            </a:endParaRPr>
          </a:p>
          <a:p>
            <a:pPr indent="0" lvl="0" marL="0" rtl="0" algn="l">
              <a:spcBef>
                <a:spcPts val="0"/>
              </a:spcBef>
              <a:spcAft>
                <a:spcPts val="0"/>
              </a:spcAft>
              <a:buNone/>
            </a:pPr>
            <a:r>
              <a:t/>
            </a:r>
            <a:endParaRPr sz="1900">
              <a:latin typeface="Fira Sans"/>
              <a:ea typeface="Fira Sans"/>
              <a:cs typeface="Fira Sans"/>
              <a:sym typeface="Fira Sans"/>
            </a:endParaRPr>
          </a:p>
        </p:txBody>
      </p:sp>
      <p:sp>
        <p:nvSpPr>
          <p:cNvPr id="741" name="Google Shape;741;p21"/>
          <p:cNvSpPr txBox="1"/>
          <p:nvPr/>
        </p:nvSpPr>
        <p:spPr>
          <a:xfrm>
            <a:off x="429050" y="968875"/>
            <a:ext cx="3258300" cy="52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latin typeface="Fira Sans"/>
                <a:ea typeface="Fira Sans"/>
                <a:cs typeface="Fira Sans"/>
                <a:sym typeface="Fira Sans"/>
              </a:rPr>
              <a:t>Merge sort Algorithm with </a:t>
            </a:r>
            <a:endParaRPr sz="1900">
              <a:latin typeface="Fira Sans"/>
              <a:ea typeface="Fira Sans"/>
              <a:cs typeface="Fira Sans"/>
              <a:sym typeface="Fira Sans"/>
            </a:endParaRPr>
          </a:p>
          <a:p>
            <a:pPr indent="0" lvl="0" marL="0" rtl="0" algn="l">
              <a:spcBef>
                <a:spcPts val="0"/>
              </a:spcBef>
              <a:spcAft>
                <a:spcPts val="0"/>
              </a:spcAft>
              <a:buNone/>
            </a:pPr>
            <a:r>
              <a:rPr lang="en" sz="1900">
                <a:latin typeface="Fira Sans"/>
                <a:ea typeface="Fira Sans"/>
                <a:cs typeface="Fira Sans"/>
                <a:sym typeface="Fira Sans"/>
              </a:rPr>
              <a:t>array size, s </a:t>
            </a:r>
            <a:endParaRPr sz="1900">
              <a:latin typeface="Fira Sans"/>
              <a:ea typeface="Fira Sans"/>
              <a:cs typeface="Fira Sans"/>
              <a:sym typeface="Fira Sans"/>
            </a:endParaRPr>
          </a:p>
        </p:txBody>
      </p:sp>
      <p:sp>
        <p:nvSpPr>
          <p:cNvPr id="742" name="Google Shape;742;p21"/>
          <p:cNvSpPr/>
          <p:nvPr/>
        </p:nvSpPr>
        <p:spPr>
          <a:xfrm>
            <a:off x="541400" y="1768550"/>
            <a:ext cx="2977200" cy="7401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Fira Sans"/>
                <a:ea typeface="Fira Sans"/>
                <a:cs typeface="Fira Sans"/>
                <a:sym typeface="Fira Sans"/>
              </a:rPr>
              <a:t>Best &amp; Worst Case: log(n/s)   </a:t>
            </a:r>
            <a:r>
              <a:rPr lang="en" sz="1700">
                <a:solidFill>
                  <a:schemeClr val="dk1"/>
                </a:solidFill>
                <a:latin typeface="Fira Sans"/>
                <a:ea typeface="Fira Sans"/>
                <a:cs typeface="Fira Sans"/>
                <a:sym typeface="Fira Sans"/>
              </a:rPr>
              <a:t> </a:t>
            </a:r>
            <a:endParaRPr sz="2100">
              <a:latin typeface="Fira Sans"/>
              <a:ea typeface="Fira Sans"/>
              <a:cs typeface="Fira Sans"/>
              <a:sym typeface="Fira Sans"/>
            </a:endParaRPr>
          </a:p>
        </p:txBody>
      </p:sp>
      <p:sp>
        <p:nvSpPr>
          <p:cNvPr id="743" name="Google Shape;743;p21"/>
          <p:cNvSpPr/>
          <p:nvPr/>
        </p:nvSpPr>
        <p:spPr>
          <a:xfrm>
            <a:off x="541400" y="3823375"/>
            <a:ext cx="2977200" cy="875700"/>
          </a:xfrm>
          <a:prstGeom prst="roundRect">
            <a:avLst>
              <a:gd fmla="val 16667" name="adj"/>
            </a:avLst>
          </a:prstGeom>
          <a:solidFill>
            <a:srgbClr val="D9EAD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chemeClr val="dk1"/>
                </a:solidFill>
                <a:latin typeface="Fira Sans"/>
                <a:ea typeface="Fira Sans"/>
                <a:cs typeface="Fira Sans"/>
                <a:sym typeface="Fira Sans"/>
              </a:rPr>
              <a:t>Best &amp; Worst Case: </a:t>
            </a:r>
            <a:endParaRPr sz="1900">
              <a:solidFill>
                <a:schemeClr val="dk1"/>
              </a:solidFill>
              <a:latin typeface="Fira Sans"/>
              <a:ea typeface="Fira Sans"/>
              <a:cs typeface="Fira Sans"/>
              <a:sym typeface="Fira Sans"/>
            </a:endParaRPr>
          </a:p>
          <a:p>
            <a:pPr indent="0" lvl="0" marL="0" rtl="0" algn="ctr">
              <a:spcBef>
                <a:spcPts val="0"/>
              </a:spcBef>
              <a:spcAft>
                <a:spcPts val="0"/>
              </a:spcAft>
              <a:buNone/>
            </a:pPr>
            <a:r>
              <a:rPr lang="en" sz="1900">
                <a:solidFill>
                  <a:schemeClr val="dk1"/>
                </a:solidFill>
                <a:latin typeface="Fira Sans"/>
                <a:ea typeface="Fira Sans"/>
                <a:cs typeface="Fira Sans"/>
                <a:sym typeface="Fira Sans"/>
              </a:rPr>
              <a:t>n * log (n/s)</a:t>
            </a:r>
            <a:r>
              <a:rPr lang="en" sz="2200">
                <a:solidFill>
                  <a:schemeClr val="dk1"/>
                </a:solidFill>
                <a:latin typeface="Fira Sans"/>
                <a:ea typeface="Fira Sans"/>
                <a:cs typeface="Fira Sans"/>
                <a:sym typeface="Fira Sans"/>
              </a:rPr>
              <a:t>    </a:t>
            </a:r>
            <a:endParaRPr sz="2200">
              <a:latin typeface="Fira Sans"/>
              <a:ea typeface="Fira Sans"/>
              <a:cs typeface="Fira Sans"/>
              <a:sym typeface="Fira Sans"/>
            </a:endParaRPr>
          </a:p>
        </p:txBody>
      </p:sp>
      <p:sp>
        <p:nvSpPr>
          <p:cNvPr id="744" name="Google Shape;744;p21"/>
          <p:cNvSpPr/>
          <p:nvPr/>
        </p:nvSpPr>
        <p:spPr>
          <a:xfrm>
            <a:off x="687359" y="2598272"/>
            <a:ext cx="2741700" cy="1135500"/>
          </a:xfrm>
          <a:prstGeom prst="downArrow">
            <a:avLst>
              <a:gd fmla="val 50000" name="adj1"/>
              <a:gd fmla="val 50000" name="adj2"/>
            </a:avLst>
          </a:prstGeom>
          <a:solidFill>
            <a:srgbClr val="23354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latin typeface="Fira Sans"/>
                <a:ea typeface="Fira Sans"/>
                <a:cs typeface="Fira Sans"/>
                <a:sym typeface="Fira Sans"/>
              </a:rPr>
              <a:t>Upon implementing Hybrid Algorithm</a:t>
            </a:r>
            <a:r>
              <a:rPr lang="en">
                <a:solidFill>
                  <a:schemeClr val="dk1"/>
                </a:solidFill>
                <a:latin typeface="Fira Sans"/>
                <a:ea typeface="Fira Sans"/>
                <a:cs typeface="Fira Sans"/>
                <a:sym typeface="Fira Sans"/>
              </a:rPr>
              <a:t> </a:t>
            </a:r>
            <a:endParaRPr>
              <a:solidFill>
                <a:schemeClr val="dk1"/>
              </a:solidFill>
              <a:latin typeface="Fira Sans"/>
              <a:ea typeface="Fira Sans"/>
              <a:cs typeface="Fira Sans"/>
              <a:sym typeface="Fira Sans"/>
            </a:endParaRPr>
          </a:p>
        </p:txBody>
      </p:sp>
      <p:sp>
        <p:nvSpPr>
          <p:cNvPr id="745" name="Google Shape;745;p21"/>
          <p:cNvSpPr txBox="1"/>
          <p:nvPr/>
        </p:nvSpPr>
        <p:spPr>
          <a:xfrm>
            <a:off x="4400300" y="1284300"/>
            <a:ext cx="4327800" cy="652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sz="1900">
                <a:latin typeface="Fira Sans"/>
                <a:ea typeface="Fira Sans"/>
                <a:cs typeface="Fira Sans"/>
                <a:sym typeface="Fira Sans"/>
              </a:rPr>
              <a:t>Suppose we have to do i iterations in merge sort to merge the sorted parts:</a:t>
            </a:r>
            <a:endParaRPr sz="1350">
              <a:solidFill>
                <a:srgbClr val="3C484E"/>
              </a:solidFill>
              <a:highlight>
                <a:srgbClr val="FFFFFF"/>
              </a:highlight>
            </a:endParaRPr>
          </a:p>
        </p:txBody>
      </p:sp>
      <p:pic>
        <p:nvPicPr>
          <p:cNvPr id="746" name="Google Shape;746;p21"/>
          <p:cNvPicPr preferRelativeResize="0"/>
          <p:nvPr/>
        </p:nvPicPr>
        <p:blipFill>
          <a:blip r:embed="rId3">
            <a:alphaModFix/>
          </a:blip>
          <a:stretch>
            <a:fillRect/>
          </a:stretch>
        </p:blipFill>
        <p:spPr>
          <a:xfrm>
            <a:off x="5255662" y="2082675"/>
            <a:ext cx="2617075" cy="23435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